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1429"/>
  </p:normalViewPr>
  <p:slideViewPr>
    <p:cSldViewPr snapToGrid="0" snapToObjects="1">
      <p:cViewPr varScale="1">
        <p:scale>
          <a:sx n="10" d="100"/>
          <a:sy n="10" d="100"/>
        </p:scale>
        <p:origin x="3560" y="-528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3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7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9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9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7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159" y="7672876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9663" y="7622246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0123" y="14806279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9663" y="14755649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3160" y="877166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7087" y="15869982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7087" y="2721488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73591" y="27164254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71495" y="7672875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01035" y="7622245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7088" y="28313668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73137" y="8736578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08573" y="31448418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538113" y="31397788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25537" y="32512121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937030"/>
            <a:ext cx="32918400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3595672"/>
            <a:ext cx="32918400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72218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4854-3614-BFCF-2896-CB4542ED3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0649C-E899-45B4-0D72-4C4495766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14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1_Office Theme</vt:lpstr>
      <vt:lpstr>PowerPoint Presentation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James Weiner</cp:lastModifiedBy>
  <cp:revision>10</cp:revision>
  <dcterms:created xsi:type="dcterms:W3CDTF">2016-02-23T21:31:14Z</dcterms:created>
  <dcterms:modified xsi:type="dcterms:W3CDTF">2024-01-29T18:59:20Z</dcterms:modified>
</cp:coreProperties>
</file>