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2"/>
    <p:restoredTop sz="91429"/>
  </p:normalViewPr>
  <p:slideViewPr>
    <p:cSldViewPr snapToGrid="0" snapToObjects="1">
      <p:cViewPr varScale="1">
        <p:scale>
          <a:sx n="10" d="100"/>
          <a:sy n="10" d="100"/>
        </p:scale>
        <p:origin x="3248" y="14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03548" y="6183804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04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9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52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03548" y="6183804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10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9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  <a:prstGeom prst="rect">
            <a:avLst/>
          </a:prstGeo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33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80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71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06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4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  <a:prstGeom prst="rect">
            <a:avLst/>
          </a:prstGeo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12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7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46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  <a:prstGeom prst="rect">
            <a:avLst/>
          </a:prstGeo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8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6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0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1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  <a:prstGeom prst="rect">
            <a:avLst/>
          </a:prstGeo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46408A93-61E7-8940-B5B0-C519D7D9C905}" type="datetimeFigureOut">
              <a:rPr lang="en-US" smtClean="0"/>
              <a:t>1/29/24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/>
          <a:lstStyle/>
          <a:p>
            <a:fld id="{22AC47A6-2D41-C84F-90F9-7EB90B6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5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3159" y="0"/>
            <a:ext cx="6211602" cy="3295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64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3159" y="2"/>
            <a:ext cx="6211602" cy="3295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7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903548" y="194873"/>
            <a:ext cx="36159141" cy="2234830"/>
          </a:xfrm>
          <a:prstGeom prst="rect">
            <a:avLst/>
          </a:prstGeom>
        </p:spPr>
        <p:txBody>
          <a:bodyPr/>
          <a:lstStyle>
            <a:lvl1pPr algn="ctr" defTabSz="219456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0" dirty="0"/>
              <a:t>Poster Heading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7022021" y="6148717"/>
            <a:ext cx="11133520" cy="10637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54524" y="6042869"/>
            <a:ext cx="106685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</a:rPr>
              <a:t>HYPOTHESIS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055948" y="3098999"/>
            <a:ext cx="36159141" cy="1484314"/>
          </a:xfrm>
          <a:prstGeom prst="rect">
            <a:avLst/>
          </a:prstGeom>
        </p:spPr>
        <p:txBody>
          <a:bodyPr/>
          <a:lstStyle>
            <a:lvl1pPr algn="ctr" defTabSz="219456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/>
              <a:t>Presenters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9455843" y="6148717"/>
            <a:ext cx="11133520" cy="10637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9688346" y="6042869"/>
            <a:ext cx="106685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</a:rPr>
              <a:t>SUPPORTING DATA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1929169" y="6148717"/>
            <a:ext cx="11133520" cy="10637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2161672" y="6042869"/>
            <a:ext cx="106685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55948" y="12977320"/>
            <a:ext cx="11133520" cy="10637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288451" y="12871472"/>
            <a:ext cx="106685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963096" y="19363304"/>
            <a:ext cx="11133520" cy="10637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2195599" y="19257456"/>
            <a:ext cx="106685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22021" y="7247501"/>
            <a:ext cx="11133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tx2">
                    <a:lumMod val="75000"/>
                  </a:schemeClr>
                </a:solidFill>
              </a:rPr>
              <a:t>Text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9455843" y="7212420"/>
            <a:ext cx="11133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tx2">
                    <a:lumMod val="75000"/>
                  </a:schemeClr>
                </a:solidFill>
              </a:rPr>
              <a:t>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1929169" y="7234227"/>
            <a:ext cx="11133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tx2">
                    <a:lumMod val="75000"/>
                  </a:schemeClr>
                </a:solidFill>
              </a:rPr>
              <a:t>Text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1963096" y="20427007"/>
            <a:ext cx="11133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tx2">
                    <a:lumMod val="75000"/>
                  </a:schemeClr>
                </a:solidFill>
              </a:rPr>
              <a:t>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55948" y="14041023"/>
            <a:ext cx="11133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tx2">
                    <a:lumMod val="75000"/>
                  </a:schemeClr>
                </a:solidFill>
              </a:rPr>
              <a:t>Text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25988" y="7212419"/>
            <a:ext cx="5204104" cy="611872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5633658" y="19463073"/>
            <a:ext cx="5204104" cy="49305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9936745" y="24435317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tx2">
                    <a:lumMod val="75000"/>
                  </a:schemeClr>
                </a:solidFill>
              </a:rPr>
              <a:t>Caption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5633658" y="24435317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tx2">
                    <a:lumMod val="75000"/>
                  </a:schemeClr>
                </a:solidFill>
              </a:rPr>
              <a:t>Caption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9932756" y="25187524"/>
            <a:ext cx="10905006" cy="645312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19932756" y="31682348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tx2">
                    <a:lumMod val="75000"/>
                  </a:schemeClr>
                </a:solidFill>
              </a:rPr>
              <a:t>Caption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877470" y="19488477"/>
            <a:ext cx="5204104" cy="49305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25988" y="13331147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</a:rPr>
              <a:t>Caption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9633" y="14711748"/>
            <a:ext cx="5204104" cy="1093614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19633" y="25647892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</a:rPr>
              <a:t>Caption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19633" y="27052305"/>
            <a:ext cx="5204104" cy="471431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19633" y="31766620"/>
            <a:ext cx="5204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</a:rPr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67922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4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20</Words>
  <Application>Microsoft Macintosh PowerPoint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Office Theme</vt:lpstr>
      <vt:lpstr>1_Office Theme</vt:lpstr>
      <vt:lpstr>PowerPoint Presentation</vt:lpstr>
      <vt:lpstr>PowerPoint Presentation</vt:lpstr>
    </vt:vector>
  </TitlesOfParts>
  <Company>FAU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Pennell</dc:creator>
  <cp:lastModifiedBy>James Weiner</cp:lastModifiedBy>
  <cp:revision>12</cp:revision>
  <dcterms:created xsi:type="dcterms:W3CDTF">2016-02-23T16:07:19Z</dcterms:created>
  <dcterms:modified xsi:type="dcterms:W3CDTF">2024-01-29T18:57:57Z</dcterms:modified>
</cp:coreProperties>
</file>