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3" r:id="rId4"/>
    <p:sldId id="257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665"/>
    <p:restoredTop sz="94726"/>
  </p:normalViewPr>
  <p:slideViewPr>
    <p:cSldViewPr snapToGrid="0" snapToObjects="1">
      <p:cViewPr varScale="1">
        <p:scale>
          <a:sx n="128" d="100"/>
          <a:sy n="128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823F1-E3F1-1D43-A719-CE72722030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6019" y="5073615"/>
            <a:ext cx="5805981" cy="856718"/>
          </a:xfrm>
        </p:spPr>
        <p:txBody>
          <a:bodyPr anchor="b">
            <a:normAutofit/>
          </a:bodyPr>
          <a:lstStyle>
            <a:lvl1pPr algn="l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6019" y="5935784"/>
            <a:ext cx="5805981" cy="797666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c of a state with text&#10;&#10;AI-generated content may be incorrect.">
            <a:extLst>
              <a:ext uri="{FF2B5EF4-FFF2-40B4-BE49-F238E27FC236}">
                <a16:creationId xmlns:a16="http://schemas.microsoft.com/office/drawing/2014/main" id="{32AD6F66-BCD2-12B6-1178-B2DDB9D06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F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ertificate&#10;&#10;AI-generated content may be incorrect.">
            <a:extLst>
              <a:ext uri="{FF2B5EF4-FFF2-40B4-BE49-F238E27FC236}">
                <a16:creationId xmlns:a16="http://schemas.microsoft.com/office/drawing/2014/main" id="{6E28F69C-6765-F523-4A44-0D97977F52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04" y="0"/>
            <a:ext cx="121641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2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5073991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507399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261652" y="1409858"/>
            <a:ext cx="5930347" cy="435118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886338" cy="59340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0826" y="1409858"/>
            <a:ext cx="988633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10088217" cy="58939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826" y="681513"/>
            <a:ext cx="9605082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826" y="1409858"/>
            <a:ext cx="96050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0" r:id="rId4"/>
    <p:sldLayoutId id="2147483654" r:id="rId5"/>
    <p:sldLayoutId id="2147483652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0186D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9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298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91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0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6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</Words>
  <Application>Microsoft Macintosh PowerPoint</Application>
  <PresentationFormat>Widescreen</PresentationFormat>
  <Paragraphs>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Laurie Donahue</cp:lastModifiedBy>
  <cp:revision>17</cp:revision>
  <dcterms:created xsi:type="dcterms:W3CDTF">2019-04-17T14:47:58Z</dcterms:created>
  <dcterms:modified xsi:type="dcterms:W3CDTF">2025-09-02T17:36:35Z</dcterms:modified>
</cp:coreProperties>
</file>