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slideLayouts/slideLayout21.xml" ContentType="application/vnd.openxmlformats-officedocument.presentationml.slideLayout+xml"/>
  <Override PartName="/ppt/theme/theme6.xml" ContentType="application/vnd.openxmlformats-officedocument.theme+xml"/>
  <Override PartName="/ppt/slideLayouts/slideLayout22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2" r:id="rId1"/>
    <p:sldMasterId id="2147483704" r:id="rId2"/>
    <p:sldMasterId id="2147483700" r:id="rId3"/>
    <p:sldMasterId id="2147483689" r:id="rId4"/>
    <p:sldMasterId id="2147483702" r:id="rId5"/>
    <p:sldMasterId id="2147483714" r:id="rId6"/>
    <p:sldMasterId id="2147483721" r:id="rId7"/>
  </p:sldMasterIdLst>
  <p:sldIdLst>
    <p:sldId id="263" r:id="rId8"/>
    <p:sldId id="262" r:id="rId9"/>
    <p:sldId id="265" r:id="rId10"/>
    <p:sldId id="260" r:id="rId11"/>
    <p:sldId id="269" r:id="rId12"/>
    <p:sldId id="266" r:id="rId13"/>
    <p:sldId id="270" r:id="rId14"/>
    <p:sldId id="26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965"/>
    <p:restoredTop sz="94645"/>
  </p:normalViewPr>
  <p:slideViewPr>
    <p:cSldViewPr snapToGrid="0">
      <p:cViewPr varScale="1">
        <p:scale>
          <a:sx n="147" d="100"/>
          <a:sy n="147" d="100"/>
        </p:scale>
        <p:origin x="130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518BE-806D-F341-AACE-7A4AE981570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1" i="0">
                <a:latin typeface="Aptos ExtraBold" panose="020B0004020202020204" pitchFamily="34" charset="0"/>
              </a:defRPr>
            </a:lvl1pPr>
          </a:lstStyle>
          <a:p>
            <a:r>
              <a:rPr lang="en-US" dirty="0"/>
              <a:t>Add Your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BA6EDD-EFC3-C601-70BE-6677FED71EF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latin typeface="Aptos" panose="020B00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Add Your Sub Header</a:t>
            </a:r>
          </a:p>
        </p:txBody>
      </p:sp>
    </p:spTree>
    <p:extLst>
      <p:ext uri="{BB962C8B-B14F-4D97-AF65-F5344CB8AC3E}">
        <p14:creationId xmlns:p14="http://schemas.microsoft.com/office/powerpoint/2010/main" val="2223266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CE406-5504-3103-A078-36A883284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BFB0DF-F744-B68B-13DF-552560223B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88F8B8-6FDE-299E-C567-D851A6D17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BDD8B-3868-0944-B7AA-08518470EE29}" type="datetimeFigureOut">
              <a:rPr lang="en-US" smtClean="0"/>
              <a:t>5/29/26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D84F9A-3365-BE20-E5D1-5C7C6B247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84AB7E-4B16-2107-EB5F-22FA6E607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A08C69-CBA2-A44A-A913-24881516E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048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E1E4D-B14E-82A3-BFC5-09A930757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371D2C-ABC9-029A-AE51-4A64DFB9A1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0A1AAC-C2CF-3A59-EDA2-316018424D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4E6187-9CB2-ED42-9EF2-11C25B28EA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BDD8B-3868-0944-B7AA-08518470EE29}" type="datetimeFigureOut">
              <a:rPr lang="en-US" smtClean="0"/>
              <a:t>5/29/26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C0E545-685F-8153-6A6D-6E9A5F7B1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378237-6BF3-4646-BBF0-3E2BD7DE9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A08C69-CBA2-A44A-A913-24881516E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1026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50509-A83F-949C-F8D9-8888AD424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38D740-0F93-99EC-A85D-733CFB311B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0E597C-54D3-160A-D2B9-5D560694E3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15083C-88C2-EC3F-47E1-0A387324C8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BB7D78-33E7-1E5E-159B-1680445537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5F391F-2588-BEA3-5F9A-286C56D44C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BDD8B-3868-0944-B7AA-08518470EE29}" type="datetimeFigureOut">
              <a:rPr lang="en-US" smtClean="0"/>
              <a:t>5/29/26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C4A71B-6E1F-7672-3750-91647F19D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14698A-6DC9-42E8-8DF4-4AC5C841D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A08C69-CBA2-A44A-A913-24881516E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7256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CE555-3837-23E3-BFEE-29A962E04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0526D2-F819-B665-315E-FD6B52251D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BDD8B-3868-0944-B7AA-08518470EE29}" type="datetimeFigureOut">
              <a:rPr lang="en-US" smtClean="0"/>
              <a:t>5/29/26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201C23-889E-506F-4CC2-567CAA041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A23C9B-4D68-05B5-DDED-CFB1E7BE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A08C69-CBA2-A44A-A913-24881516E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7293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C15829-49C6-CA79-FBE0-326C589010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BDD8B-3868-0944-B7AA-08518470EE29}" type="datetimeFigureOut">
              <a:rPr lang="en-US" smtClean="0"/>
              <a:t>5/29/26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FD2428-2294-D69D-471B-28CC99ABD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ACC50A-443B-2771-5062-E32D90192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A08C69-CBA2-A44A-A913-24881516E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123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8594C-9AFC-BE94-2B36-1A9A3A263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48DC38-E8F1-1C4D-0E8E-685CAC40E9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B6663C-B743-F394-C783-2785AF0F55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A3587E-F8CE-CAB0-E0C5-AFCB587413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BDD8B-3868-0944-B7AA-08518470EE29}" type="datetimeFigureOut">
              <a:rPr lang="en-US" smtClean="0"/>
              <a:t>5/29/26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C22691-CE82-3E7B-9544-AE49ED68E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7412C3-4747-F960-A5D6-9720A627A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A08C69-CBA2-A44A-A913-24881516E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874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279D9-78BD-C481-6747-8734F0DB0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F81225-E072-FBDA-490E-6342877A15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A1E38D-34AD-1E07-2668-D108246B1E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7DC507-F09D-DAA3-E684-57534C35FF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BDD8B-3868-0944-B7AA-08518470EE29}" type="datetimeFigureOut">
              <a:rPr lang="en-US" smtClean="0"/>
              <a:t>5/29/26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D0EE4B-9766-8F17-C189-2D1F7DBD4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122C81-C87E-330D-BE9D-C8EA922D7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A08C69-CBA2-A44A-A913-24881516E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751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E55FC-3669-B8D3-5A29-777F25CA682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1131" y="2698914"/>
            <a:ext cx="11151476" cy="1260749"/>
          </a:xfrm>
        </p:spPr>
        <p:txBody>
          <a:bodyPr anchor="b">
            <a:normAutofit/>
          </a:bodyPr>
          <a:lstStyle>
            <a:lvl1pPr algn="ctr">
              <a:defRPr sz="6600" b="1">
                <a:solidFill>
                  <a:srgbClr val="00336B"/>
                </a:solidFill>
              </a:defRPr>
            </a:lvl1pPr>
          </a:lstStyle>
          <a:p>
            <a:r>
              <a:rPr lang="en-US" dirty="0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4428C2-EB53-F356-1FB0-8DCC6364B7A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59086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0336B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Add Your Name and Department or College</a:t>
            </a:r>
          </a:p>
        </p:txBody>
      </p:sp>
    </p:spTree>
    <p:extLst>
      <p:ext uri="{BB962C8B-B14F-4D97-AF65-F5344CB8AC3E}">
        <p14:creationId xmlns:p14="http://schemas.microsoft.com/office/powerpoint/2010/main" val="10788955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0ECBD64-750C-E641-AC4C-FE26C3A80B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8246" y="2098430"/>
            <a:ext cx="4771292" cy="2708032"/>
          </a:xfrm>
          <a:prstGeom prst="rect">
            <a:avLst/>
          </a:prstGeom>
        </p:spPr>
        <p:txBody>
          <a:bodyPr anchor="b"/>
          <a:lstStyle>
            <a:lvl1pPr algn="l">
              <a:defRPr sz="4800"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532448C-3211-BF07-A599-B5D4EF8AF9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762000"/>
            <a:ext cx="5183188" cy="61766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00336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49BBEA4D-AEBB-C61C-3579-265FF7544F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1379660"/>
            <a:ext cx="5183188" cy="162144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36B"/>
                </a:solidFill>
              </a:defRPr>
            </a:lvl1pPr>
            <a:lvl2pPr>
              <a:defRPr>
                <a:solidFill>
                  <a:srgbClr val="00336B"/>
                </a:solidFill>
              </a:defRPr>
            </a:lvl2pPr>
            <a:lvl3pPr>
              <a:defRPr>
                <a:solidFill>
                  <a:srgbClr val="00336B"/>
                </a:solidFill>
              </a:defRPr>
            </a:lvl3pPr>
            <a:lvl4pPr>
              <a:defRPr>
                <a:solidFill>
                  <a:srgbClr val="00336B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9FBA6877-D1D5-A420-1BE2-D5043CF577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3259015"/>
            <a:ext cx="5183188" cy="61766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00336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FF2B306E-EFF0-905C-B674-55B7D8261F7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6000" y="3876675"/>
            <a:ext cx="5183188" cy="162144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36B"/>
                </a:solidFill>
              </a:defRPr>
            </a:lvl1pPr>
            <a:lvl2pPr>
              <a:defRPr>
                <a:solidFill>
                  <a:srgbClr val="00336B"/>
                </a:solidFill>
              </a:defRPr>
            </a:lvl2pPr>
            <a:lvl3pPr>
              <a:defRPr>
                <a:solidFill>
                  <a:srgbClr val="00336B"/>
                </a:solidFill>
              </a:defRPr>
            </a:lvl3pPr>
            <a:lvl4pPr>
              <a:defRPr>
                <a:solidFill>
                  <a:srgbClr val="00336B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1254557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8DD0148-122F-658E-7A53-8A1EFB8873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8246" y="2098430"/>
            <a:ext cx="4771292" cy="2708032"/>
          </a:xfrm>
          <a:prstGeom prst="rect">
            <a:avLst/>
          </a:prstGeom>
        </p:spPr>
        <p:txBody>
          <a:bodyPr anchor="b"/>
          <a:lstStyle>
            <a:lvl1pPr algn="l">
              <a:defRPr sz="4800"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8CAFF6BB-D9E0-A46F-9019-FD83F72F904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920154" y="515815"/>
            <a:ext cx="5732584" cy="54043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36B"/>
                </a:solidFill>
              </a:defRPr>
            </a:lvl1pPr>
            <a:lvl2pPr>
              <a:defRPr>
                <a:solidFill>
                  <a:srgbClr val="00336B"/>
                </a:solidFill>
              </a:defRPr>
            </a:lvl2pPr>
            <a:lvl3pPr>
              <a:defRPr>
                <a:solidFill>
                  <a:srgbClr val="00336B"/>
                </a:solidFill>
              </a:defRPr>
            </a:lvl3pPr>
            <a:lvl4pPr>
              <a:defRPr>
                <a:solidFill>
                  <a:srgbClr val="00336B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550502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BFC4B-92F2-1458-5678-AAB290CAE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89774" cy="1325563"/>
          </a:xfrm>
          <a:prstGeom prst="rect">
            <a:avLst/>
          </a:prstGeom>
          <a:noFill/>
        </p:spPr>
        <p:txBody>
          <a:bodyPr/>
          <a:lstStyle>
            <a:lvl1pPr>
              <a:defRPr b="1" i="0">
                <a:solidFill>
                  <a:srgbClr val="00336B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AFE30-F957-F9A5-D2B1-543CB9E6C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7975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36B"/>
                </a:solidFill>
              </a:defRPr>
            </a:lvl1pPr>
            <a:lvl2pPr>
              <a:defRPr>
                <a:solidFill>
                  <a:srgbClr val="00336B"/>
                </a:solidFill>
              </a:defRPr>
            </a:lvl2pPr>
            <a:lvl3pPr>
              <a:defRPr>
                <a:solidFill>
                  <a:srgbClr val="00336B"/>
                </a:solidFill>
              </a:defRPr>
            </a:lvl3pPr>
            <a:lvl4pPr>
              <a:defRPr>
                <a:solidFill>
                  <a:srgbClr val="00336B"/>
                </a:solidFill>
              </a:defRPr>
            </a:lvl4pPr>
            <a:lvl5pPr>
              <a:defRPr>
                <a:solidFill>
                  <a:srgbClr val="00336B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56669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24330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18503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733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D02DB-DDD4-9A7F-5CF1-880070879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89774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ptos ExtraBold" panose="020B00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1977C4-2BAB-879E-0BEB-475B8AB6B7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531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628F82-DCE0-25DE-91A1-1F126C8740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531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1126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5EC99-FE89-DE63-AF65-DD0CD5806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159997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ptos ExtraBold" panose="020B00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74D61C-1C02-AF4A-6C5D-A0736F291F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CE635D-FE73-7258-8D78-E4F7E482EE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5205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DB3856-B38F-3CB3-AED7-C53D841C02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21B1E4-812D-F134-4D04-C744F1C500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5205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6605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124C9-633E-2EA6-25E5-A17AE535A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 b="1" i="0">
                <a:latin typeface="Aptos ExtraBold" panose="020B00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D2051C-F848-0CB3-2D2A-010F92A57D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418492"/>
            <a:ext cx="6172200" cy="444255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1773B9-1301-D388-BF2D-34C1D8803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5678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77FFC-0043-86FA-3AE7-0773B16E5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6264397" cy="973015"/>
          </a:xfrm>
          <a:prstGeom prst="rect">
            <a:avLst/>
          </a:prstGeom>
        </p:spPr>
        <p:txBody>
          <a:bodyPr anchor="b"/>
          <a:lstStyle>
            <a:lvl1pPr>
              <a:defRPr sz="3200" b="1" i="0">
                <a:latin typeface="Aptos ExtraBold" panose="020B00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E5C264-37A8-7CAA-3033-FECE1BC3BA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2057401"/>
            <a:ext cx="7008812" cy="44366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211E6A-7B05-1C1C-77D5-036A4D0FF3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488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77FFC-0043-86FA-3AE7-0773B16E5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6264397" cy="973015"/>
          </a:xfrm>
          <a:prstGeom prst="rect">
            <a:avLst/>
          </a:prstGeom>
        </p:spPr>
        <p:txBody>
          <a:bodyPr anchor="b"/>
          <a:lstStyle>
            <a:lvl1pPr>
              <a:defRPr sz="3200" b="1" i="0">
                <a:latin typeface="Aptos ExtraBold" panose="020B00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E5C264-37A8-7CAA-3033-FECE1BC3BA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2057401"/>
            <a:ext cx="7008812" cy="44366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211E6A-7B05-1C1C-77D5-036A4D0FF3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4810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0918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75EAA-84C5-6289-621D-DB5808A6D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F69371-3F03-502F-55A7-9A3C905CB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C9DEDF-809C-A85E-B5D9-5EADE10E55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BDD8B-3868-0944-B7AA-08518470EE29}" type="datetimeFigureOut">
              <a:rPr lang="en-US" smtClean="0"/>
              <a:t>5/29/26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87957-079E-8B73-2E35-235FA218A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56ABD-F10A-C7B9-48BD-C3B8ECAC4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A08C69-CBA2-A44A-A913-24881516E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399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2.jp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jp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1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99A8A8-AB45-F4F7-F1EC-757234C7072E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289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657" r:id="rId7"/>
    <p:sldLayoutId id="2147483720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336B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336B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36B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36B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36B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36B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D5D544-437F-05E7-C36F-9ABA4F3BF559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653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4606D8-E690-5D80-AF26-9B88EE24C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6D38A0-B023-9236-E79D-97E4E43EE8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961340-C1C1-4A6F-B14E-B554C3C094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4DA2FA-47F6-A749-9174-B3EAD0F79301}" type="datetimeFigureOut">
              <a:rPr lang="en-US" smtClean="0"/>
              <a:t>5/29/26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91FF96-2E84-FD9C-7C33-042C765A3E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D997DB-3D46-DAC6-2180-21F9B9DA84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5A90258-8CE9-0D4D-BB8D-24DD7788D9A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A19129-A7C9-9145-4039-B8574C800D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66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6CCC6F-035F-C8C9-3541-AB44DDAE2A6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500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6E498B-8E9A-4B6B-B6CA-9D32C3EB84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622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71409C-B2A2-D388-AFC8-CC23F935A7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810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874319-6585-E72F-D7FE-F2A38B341C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496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0F4B3-F5DD-30D3-F198-698B7BC9A8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9226F5-6FBC-A708-F072-6BF96FF26B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070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2729A-39F7-776A-B1FD-1DC9B289E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04B3B9-1CB8-1A56-CEE8-EAFEBF4BC6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371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B5B59-39AE-E2CE-2187-0FE1C4F25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639CF8-B4E9-8B45-D8A1-78F0C05070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2450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9163C-9765-7C66-57B2-558AE2CEFE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D46B28-5239-7DA0-109D-8AEA55F440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BD50C3-C86A-3EFF-37FD-D4F2522C9DB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B77848-AEEA-AF73-957D-97EBD2B31B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057427-53EE-3D91-F959-9AA6E38373E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943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17097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75754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0527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491193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0</Words>
  <Application>Microsoft Macintosh PowerPoint</Application>
  <PresentationFormat>Widescreen</PresentationFormat>
  <Paragraphs>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8</vt:i4>
      </vt:variant>
    </vt:vector>
  </HeadingPairs>
  <TitlesOfParts>
    <vt:vector size="19" baseType="lpstr">
      <vt:lpstr>Aptos</vt:lpstr>
      <vt:lpstr>Aptos Display</vt:lpstr>
      <vt:lpstr>Aptos ExtraBold</vt:lpstr>
      <vt:lpstr>Arial</vt:lpstr>
      <vt:lpstr>1_Office Theme</vt:lpstr>
      <vt:lpstr>4_Custom Design</vt:lpstr>
      <vt:lpstr>Custom Design</vt:lpstr>
      <vt:lpstr>3_Custom Design</vt:lpstr>
      <vt:lpstr>2_Custom Design</vt:lpstr>
      <vt:lpstr>1_Custom Design</vt:lpstr>
      <vt:lpstr>5_Custom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Katarzyna Bytnar</dc:creator>
  <cp:lastModifiedBy>Katarzyna Bytnar</cp:lastModifiedBy>
  <cp:revision>13</cp:revision>
  <dcterms:created xsi:type="dcterms:W3CDTF">2025-09-18T14:50:47Z</dcterms:created>
  <dcterms:modified xsi:type="dcterms:W3CDTF">2026-05-29T19:21:03Z</dcterms:modified>
</cp:coreProperties>
</file>