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5" r:id="rId4"/>
    <p:sldId id="262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6DC"/>
    <a:srgbClr val="00009A"/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665"/>
    <p:restoredTop sz="94726"/>
  </p:normalViewPr>
  <p:slideViewPr>
    <p:cSldViewPr snapToGrid="0" snapToObjects="1">
      <p:cViewPr varScale="1">
        <p:scale>
          <a:sx n="128" d="100"/>
          <a:sy n="128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8084E-DB51-1C4E-B0EC-656B6D026462}" type="datetimeFigureOut">
              <a:rPr lang="en-US" smtClean="0"/>
              <a:t>9/2/25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3F1-E3F1-1D43-A719-CE727220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4409" y="4614983"/>
            <a:ext cx="8494565" cy="918918"/>
          </a:xfrm>
        </p:spPr>
        <p:txBody>
          <a:bodyPr anchor="b">
            <a:normAutofit/>
          </a:bodyPr>
          <a:lstStyle>
            <a:lvl1pPr algn="l">
              <a:defRPr sz="26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4409" y="5477151"/>
            <a:ext cx="8494565" cy="855579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478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state of florida&#10;&#10;AI-generated content may be incorrect.">
            <a:extLst>
              <a:ext uri="{FF2B5EF4-FFF2-40B4-BE49-F238E27FC236}">
                <a16:creationId xmlns:a16="http://schemas.microsoft.com/office/drawing/2014/main" id="{521CD220-C50B-5074-AB5D-97D63A228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04" y="0"/>
            <a:ext cx="12164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5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ertificate with text and images&#10;&#10;AI-generated content may be incorrect.">
            <a:extLst>
              <a:ext uri="{FF2B5EF4-FFF2-40B4-BE49-F238E27FC236}">
                <a16:creationId xmlns:a16="http://schemas.microsoft.com/office/drawing/2014/main" id="{7C93AF9D-E68F-4C01-4F2F-F5CBA4FAB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04" y="0"/>
            <a:ext cx="12164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8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26" y="681513"/>
            <a:ext cx="9886338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26" y="1409858"/>
            <a:ext cx="98863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76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26" y="681513"/>
            <a:ext cx="9886338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26" y="1409858"/>
            <a:ext cx="462673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92813" y="1409858"/>
            <a:ext cx="6199187" cy="34385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47589"/>
            <a:ext cx="12192000" cy="57562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826" y="681513"/>
            <a:ext cx="9605082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826" y="1409858"/>
            <a:ext cx="96050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0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9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11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0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36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9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6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</Words>
  <Application>Microsoft Macintosh PowerPoint</Application>
  <PresentationFormat>Widescreen</PresentationFormat>
  <Paragraphs>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Laurie Donahue</cp:lastModifiedBy>
  <cp:revision>23</cp:revision>
  <dcterms:created xsi:type="dcterms:W3CDTF">2019-04-17T14:47:58Z</dcterms:created>
  <dcterms:modified xsi:type="dcterms:W3CDTF">2025-09-02T17:07:26Z</dcterms:modified>
</cp:coreProperties>
</file>