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/>
    <p:restoredTop sz="93219"/>
  </p:normalViewPr>
  <p:slideViewPr>
    <p:cSldViewPr snapToGrid="0" snapToObjects="1">
      <p:cViewPr varScale="1">
        <p:scale>
          <a:sx n="128" d="100"/>
          <a:sy n="128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8/29/25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6DAC94A5-6089-2C27-30CF-9D8A3C2C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90AADFF6-6856-5EC4-7F3C-E0C4423B8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5" r:id="rId6"/>
    <p:sldLayoutId id="2147483652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4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291BA7-4D09-5A4D-F572-CC20869B3B35}"/>
              </a:ext>
            </a:extLst>
          </p:cNvPr>
          <p:cNvSpPr txBox="1"/>
          <p:nvPr/>
        </p:nvSpPr>
        <p:spPr>
          <a:xfrm>
            <a:off x="6520543" y="2993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8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21</cp:revision>
  <dcterms:created xsi:type="dcterms:W3CDTF">2019-04-17T14:47:58Z</dcterms:created>
  <dcterms:modified xsi:type="dcterms:W3CDTF">2025-08-29T19:14:57Z</dcterms:modified>
</cp:coreProperties>
</file>