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4" r:id="rId4"/>
    <p:sldId id="257" r:id="rId5"/>
    <p:sldId id="261" r:id="rId6"/>
    <p:sldId id="262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/>
    <p:restoredTop sz="93288"/>
  </p:normalViewPr>
  <p:slideViewPr>
    <p:cSldViewPr snapToGrid="0" snapToObjects="1">
      <p:cViewPr varScale="1">
        <p:scale>
          <a:sx n="106" d="100"/>
          <a:sy n="106" d="100"/>
        </p:scale>
        <p:origin x="19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8/29/25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375" y="5296395"/>
            <a:ext cx="9144000" cy="870137"/>
          </a:xfrm>
        </p:spPr>
        <p:txBody>
          <a:bodyPr anchor="b">
            <a:normAutofit/>
          </a:bodyPr>
          <a:lstStyle>
            <a:lvl1pPr algn="ct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375" y="6171983"/>
            <a:ext cx="9144000" cy="686017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75" y="1825625"/>
            <a:ext cx="613373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98327" y="1825625"/>
            <a:ext cx="4793673" cy="43513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771896"/>
            <a:ext cx="12192000" cy="60861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35" y="516512"/>
            <a:ext cx="9605082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535" y="1244856"/>
            <a:ext cx="9605082" cy="46740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076" y="1097280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076" y="1825625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  <p:sldLayoutId id="2147483655" r:id="rId5"/>
    <p:sldLayoutId id="2147483652" r:id="rId6"/>
    <p:sldLayoutId id="214748365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00447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375" y="3350717"/>
            <a:ext cx="9144000" cy="8701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375" y="4226305"/>
            <a:ext cx="9144000" cy="68601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map of the state of florida&#10;&#10;AI-generated content may be incorrect.">
            <a:extLst>
              <a:ext uri="{FF2B5EF4-FFF2-40B4-BE49-F238E27FC236}">
                <a16:creationId xmlns:a16="http://schemas.microsoft.com/office/drawing/2014/main" id="{6D0C307B-4BE6-18E2-D5F8-613F322692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certificate&#10;&#10;AI-generated content may be incorrect.">
            <a:extLst>
              <a:ext uri="{FF2B5EF4-FFF2-40B4-BE49-F238E27FC236}">
                <a16:creationId xmlns:a16="http://schemas.microsoft.com/office/drawing/2014/main" id="{60C53BD2-7764-C72C-3594-B8495DC603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9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1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0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1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6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1</Words>
  <Application>Microsoft Macintosh PowerPoint</Application>
  <PresentationFormat>Widescreen</PresentationFormat>
  <Paragraphs>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Laurie Donahue</cp:lastModifiedBy>
  <cp:revision>20</cp:revision>
  <dcterms:created xsi:type="dcterms:W3CDTF">2019-04-17T14:47:58Z</dcterms:created>
  <dcterms:modified xsi:type="dcterms:W3CDTF">2025-08-29T18:55:41Z</dcterms:modified>
</cp:coreProperties>
</file>