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64" r:id="rId4"/>
    <p:sldId id="257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186DC"/>
    <a:srgbClr val="00009A"/>
    <a:srgbClr val="004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83"/>
    <p:restoredTop sz="94723"/>
  </p:normalViewPr>
  <p:slideViewPr>
    <p:cSldViewPr snapToGrid="0" snapToObjects="1">
      <p:cViewPr varScale="1">
        <p:scale>
          <a:sx n="125" d="100"/>
          <a:sy n="125" d="100"/>
        </p:scale>
        <p:origin x="10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8084E-DB51-1C4E-B0EC-656B6D026462}" type="datetimeFigureOut">
              <a:rPr lang="en-US" smtClean="0"/>
              <a:t>8/29/25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823F1-E3F1-1D43-A719-CE7272203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9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3F1-E3F1-1D43-A719-CE72722030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8207" y="719876"/>
            <a:ext cx="8494565" cy="918918"/>
          </a:xfrm>
        </p:spPr>
        <p:txBody>
          <a:bodyPr anchor="b">
            <a:normAutofit/>
          </a:bodyPr>
          <a:lstStyle>
            <a:lvl1pPr algn="r">
              <a:defRPr sz="2600" b="1" i="0" baseline="0">
                <a:solidFill>
                  <a:srgbClr val="003366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207" y="1582044"/>
            <a:ext cx="8494565" cy="855579"/>
          </a:xfrm>
        </p:spPr>
        <p:txBody>
          <a:bodyPr>
            <a:normAutofit/>
          </a:bodyPr>
          <a:lstStyle>
            <a:lvl1pPr marL="0" indent="0" algn="r">
              <a:buNone/>
              <a:defRPr sz="1800" b="1" i="0" baseline="0">
                <a:solidFill>
                  <a:srgbClr val="003366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478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F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state of florida&#10;&#10;AI-generated content may be incorrect.">
            <a:extLst>
              <a:ext uri="{FF2B5EF4-FFF2-40B4-BE49-F238E27FC236}">
                <a16:creationId xmlns:a16="http://schemas.microsoft.com/office/drawing/2014/main" id="{4A30083D-D8F0-AFA1-0243-149E8B3B6B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04" y="0"/>
            <a:ext cx="12164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0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F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926D08-34C5-4747-EE10-D235DB7F21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04" y="0"/>
            <a:ext cx="12164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3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642" y="681513"/>
            <a:ext cx="9690264" cy="5934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642" y="1409858"/>
            <a:ext cx="969026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776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642" y="681513"/>
            <a:ext cx="9690264" cy="5934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8286" y="1409858"/>
            <a:ext cx="511761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409858"/>
            <a:ext cx="4879975" cy="28527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0018643" cy="584420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517" y="681513"/>
            <a:ext cx="9658391" cy="59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517" y="1409858"/>
            <a:ext cx="96583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9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0" r:id="rId4"/>
    <p:sldLayoutId id="2147483652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9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5818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108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5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24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60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</Words>
  <Application>Microsoft Macintosh PowerPoint</Application>
  <PresentationFormat>Widescreen</PresentationFormat>
  <Paragraphs>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Laurie Donahue</cp:lastModifiedBy>
  <cp:revision>22</cp:revision>
  <dcterms:created xsi:type="dcterms:W3CDTF">2019-04-17T14:47:58Z</dcterms:created>
  <dcterms:modified xsi:type="dcterms:W3CDTF">2025-08-29T18:35:53Z</dcterms:modified>
</cp:coreProperties>
</file>