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9"/>
    <p:restoredTop sz="96327"/>
  </p:normalViewPr>
  <p:slideViewPr>
    <p:cSldViewPr snapToGrid="0">
      <p:cViewPr varScale="1">
        <p:scale>
          <a:sx n="100" d="100"/>
          <a:sy n="100" d="100"/>
        </p:scale>
        <p:origin x="17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A320-6C4B-8725-DF76-4C40E41F3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A9F8E-CBB6-BF9A-3DA3-576541F44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0769-203D-27B0-806E-82904D5D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5693-E1E5-2DA8-F6E5-3BB6CE0A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1B0C1-9008-1156-E107-7D1AF47F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CC7F-7FE2-1498-68C9-6A10956A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DF0AB-73FF-C4F0-3654-C6BCCE70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D259-72F3-2023-3F30-E9E9C270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6E7C-C028-30C5-307F-3A122153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6D9CB-4C9F-518F-8C35-974F82BC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E6C4D-5069-8243-0A6A-EE69EF6F2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F2E55-5FBF-FA30-DA71-69276816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BB29-CBB5-9F42-F149-BA617828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FC89-02FE-FEAE-EAD3-D1E8D0D0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97AB5-9150-280A-7433-3089C2D4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B123-397B-90B7-54E5-BD1F3960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F99E-87BD-E5F9-6DF7-09D9DC1B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8381-006E-42D9-AB07-306C5F6F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07A8-280A-C595-C87F-7E15AB7C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62D6-9D4E-C991-D482-B951422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0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84DC-11AB-A072-A747-CDA1D841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B30B9-6DBE-EF4D-4C11-2DE641E58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DFEB-8D20-9279-614F-013B5148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AF81-209D-183A-DF13-5D65EA51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E6DE3-0D91-B9B2-7A01-82BDA927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E054-DB33-3AD5-D745-36CF9D32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DEFA-0692-5564-F8F3-D3E07456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FAC69-B111-12E6-26F2-D9EFC0E9D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ECDD3-BFA3-3C5E-FC2A-24C152E8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93995-17D0-16BD-05AC-668FB8F0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AA830-3DE4-11A2-5F5D-1AC196CB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A8ED-65D5-8DC0-3BE1-7A3B3806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36C2-8E85-53A7-1DCB-6D74DD199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A9211-0CBC-4711-406B-1EDCC40F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87D17-A490-C63D-B981-0607B3059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2489D1-7362-F39D-19D0-8F96D5408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33A88-2CEA-F855-CE23-65D03335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CFD15-FB7E-B237-A622-5A1C3212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A8AE0-B28E-198E-B96E-8D16CCF4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3FA4-B173-7359-1BFC-1E4B7C10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BF075-281A-E97B-DD3A-3468E36F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7C2C4-B53A-3E87-41BF-201A6324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91FAA-34CB-C699-8C9A-34CA183E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039DB-5758-4C62-1A35-53B69519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ECE2E-72A8-0921-4565-456D9918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B292B-0293-BE69-B00D-8CD73F6A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5D7A-CD22-257F-4574-B51522C5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FC5C-80C5-6906-3A05-02D6E0F4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A3334-5B64-8096-4C16-C108243F4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A22D8-B0C6-CD0B-44FB-CA556E51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4DD7-D79B-2EF3-D06C-9FAB3809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59CBB-22A8-BEB6-9C69-CF0AE937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259B-136F-10FA-8460-B7BE57C1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F3835-046D-5E43-11F8-21836F941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E8223-FDFE-2D03-6C4E-CFC3BD415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D05F-8EAA-E4B7-1358-838AF13A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E7B18-F305-7E5A-AC0F-C7C8AB72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6B761-72C8-3D5A-E3F1-AC86D0CE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D9D491-504F-88A0-0131-7D2ECF09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1682C-40D3-4493-2971-298997B6D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1AF10-3CCF-AAB8-0CFD-1E7280D69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18800-D85B-C243-BB5E-301035B817AB}" type="datetimeFigureOut">
              <a:rPr lang="en-US" smtClean="0"/>
              <a:t>9/2/25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0234-82FF-42C2-4440-1E57C4DA4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EBB89-5BD1-5060-5764-0C098A3A3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7115-F77C-A141-9DE4-39A3B3A63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state of florida&#10;&#10;AI-generated content may be incorrect.">
            <a:extLst>
              <a:ext uri="{FF2B5EF4-FFF2-40B4-BE49-F238E27FC236}">
                <a16:creationId xmlns:a16="http://schemas.microsoft.com/office/drawing/2014/main" id="{72F79D62-B4F7-A198-D11F-FD1B530F1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" y="-1"/>
            <a:ext cx="12188951" cy="68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9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E2FF48D1-C05F-D5F9-4730-C65C6B5F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CC4D-BA4A-4D70-FF58-C533D107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37" y="1267168"/>
            <a:ext cx="971241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60D6-A7AF-09E3-2448-44730CDEB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437" y="2727668"/>
            <a:ext cx="9712411" cy="30923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FD47-7815-1E48-64A0-CE5B5451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0736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6BD30-D229-98B1-D39A-391BDD185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1236"/>
            <a:ext cx="10515600" cy="32900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833B-F37E-6861-1B92-65605AE8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F24A5-331E-0D1A-0170-E06A17647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6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Weiner</dc:creator>
  <cp:lastModifiedBy>Laurie Donahue</cp:lastModifiedBy>
  <cp:revision>10</cp:revision>
  <dcterms:created xsi:type="dcterms:W3CDTF">2023-10-02T20:32:06Z</dcterms:created>
  <dcterms:modified xsi:type="dcterms:W3CDTF">2025-09-02T17:50:46Z</dcterms:modified>
</cp:coreProperties>
</file>