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424" y="-112"/>
      </p:cViewPr>
      <p:guideLst>
        <p:guide orient="horz" pos="324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3195638"/>
            <a:ext cx="874395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5829300"/>
            <a:ext cx="72009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619125"/>
            <a:ext cx="2603897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619125"/>
            <a:ext cx="7640241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6610351"/>
            <a:ext cx="8743950" cy="2043113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4360070"/>
            <a:ext cx="8743950" cy="225028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3600450"/>
            <a:ext cx="5122069" cy="101846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3600450"/>
            <a:ext cx="5122069" cy="101846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1957"/>
            <a:ext cx="92583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302670"/>
            <a:ext cx="4545212" cy="95964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262313"/>
            <a:ext cx="4545212" cy="59269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2302670"/>
            <a:ext cx="4546997" cy="95964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3262313"/>
            <a:ext cx="4546997" cy="59269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09575"/>
            <a:ext cx="3384352" cy="174307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409576"/>
            <a:ext cx="5750719" cy="8779670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152651"/>
            <a:ext cx="3384352" cy="7036595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7200900"/>
            <a:ext cx="6172200" cy="85010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919163"/>
            <a:ext cx="6172200" cy="617220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8051007"/>
            <a:ext cx="6172200" cy="1207293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411957"/>
            <a:ext cx="9258300" cy="17145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400301"/>
            <a:ext cx="9258300" cy="678894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9534526"/>
            <a:ext cx="240030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9534526"/>
            <a:ext cx="325755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9534526"/>
            <a:ext cx="240030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782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58782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5878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58782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58782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58782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3735" y="7950617"/>
            <a:ext cx="2971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DEPARTMENT NAME 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50" y="6087123"/>
            <a:ext cx="9235602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best results, please “Save As” a .</a:t>
            </a:r>
            <a:r>
              <a:rPr lang="en-US" sz="2400" dirty="0" err="1" smtClean="0">
                <a:solidFill>
                  <a:srgbClr val="FF0000"/>
                </a:solidFill>
              </a:rPr>
              <a:t>png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Submit for Student Affairs Marketing and Communications approval.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Delete this text box when completed.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</dc:creator>
  <cp:lastModifiedBy>Tam</cp:lastModifiedBy>
  <cp:revision>4</cp:revision>
  <dcterms:created xsi:type="dcterms:W3CDTF">2016-11-23T16:38:40Z</dcterms:created>
  <dcterms:modified xsi:type="dcterms:W3CDTF">2016-11-28T14:27:45Z</dcterms:modified>
</cp:coreProperties>
</file>