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1430000" cy="6665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20" y="-1496"/>
      </p:cViewPr>
      <p:guideLst>
        <p:guide orient="horz" pos="2100"/>
        <p:guide pos="36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2070754"/>
            <a:ext cx="9715500" cy="14288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3777351"/>
            <a:ext cx="8001000" cy="17035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65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607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58437" y="259231"/>
            <a:ext cx="3214688" cy="55286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4375" y="259231"/>
            <a:ext cx="9453563" cy="55286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4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1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891" y="4283467"/>
            <a:ext cx="9715500" cy="13239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891" y="2825299"/>
            <a:ext cx="9715500" cy="145816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4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375" y="1512175"/>
            <a:ext cx="6334125" cy="42757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0" y="1512175"/>
            <a:ext cx="6334125" cy="42757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6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66945"/>
            <a:ext cx="10287000" cy="111098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492116"/>
            <a:ext cx="5050235" cy="62184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113958"/>
            <a:ext cx="5050235" cy="38406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06282" y="1492116"/>
            <a:ext cx="5052219" cy="62184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282" y="2113958"/>
            <a:ext cx="5052219" cy="38406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8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3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1" y="265402"/>
            <a:ext cx="3760391" cy="112950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812" y="265403"/>
            <a:ext cx="6389688" cy="56891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1" y="1394905"/>
            <a:ext cx="3760391" cy="455967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16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360" y="4666139"/>
            <a:ext cx="6858000" cy="5508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40360" y="595612"/>
            <a:ext cx="6858000" cy="39995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40360" y="5217003"/>
            <a:ext cx="6858000" cy="7823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1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66945"/>
            <a:ext cx="10287000" cy="11109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555380"/>
            <a:ext cx="10287000" cy="4399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" y="6178314"/>
            <a:ext cx="2667000" cy="3548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AC8BE-4C93-EC43-B42E-CFC0B45CBD51}" type="datetimeFigureOut">
              <a:rPr lang="en-US" smtClean="0"/>
              <a:t>11/28/16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05250" y="6178314"/>
            <a:ext cx="3619500" cy="3548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91500" y="6178314"/>
            <a:ext cx="2667000" cy="3548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A1118-5E95-9445-9F0C-02E521AC4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3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47921" y="5602927"/>
            <a:ext cx="24144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B33145"/>
                </a:solidFill>
                <a:latin typeface="+mn-lt"/>
              </a:rPr>
              <a:t>DEPARTMENT NAME HERE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1130120" y="4189833"/>
            <a:ext cx="9235602" cy="1200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For best results, please “Save As” a .</a:t>
            </a:r>
            <a:r>
              <a:rPr lang="en-US" sz="2400" dirty="0" err="1" smtClean="0">
                <a:solidFill>
                  <a:srgbClr val="FF0000"/>
                </a:solidFill>
              </a:rPr>
              <a:t>png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Submit for Student Affairs Marketing and Communications approval.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Delete this text box when completed.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753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</dc:creator>
  <cp:lastModifiedBy>Tam</cp:lastModifiedBy>
  <cp:revision>3</cp:revision>
  <dcterms:created xsi:type="dcterms:W3CDTF">2016-11-23T16:43:06Z</dcterms:created>
  <dcterms:modified xsi:type="dcterms:W3CDTF">2016-11-28T14:28:06Z</dcterms:modified>
</cp:coreProperties>
</file>