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1430000" cy="6665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0" y="-1496"/>
      </p:cViewPr>
      <p:guideLst>
        <p:guide orient="horz" pos="210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070754"/>
            <a:ext cx="9715500" cy="14288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777351"/>
            <a:ext cx="8001000" cy="17035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0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58437" y="259231"/>
            <a:ext cx="3214688" cy="55286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259231"/>
            <a:ext cx="9453563" cy="55286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4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283467"/>
            <a:ext cx="9715500" cy="13239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825299"/>
            <a:ext cx="9715500" cy="1458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512175"/>
            <a:ext cx="6334125" cy="4275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512175"/>
            <a:ext cx="6334125" cy="4275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6945"/>
            <a:ext cx="10287000" cy="11109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92116"/>
            <a:ext cx="5050235" cy="6218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13958"/>
            <a:ext cx="5050235" cy="3840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92116"/>
            <a:ext cx="5052219" cy="6218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13958"/>
            <a:ext cx="5052219" cy="3840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65402"/>
            <a:ext cx="3760391" cy="11295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65403"/>
            <a:ext cx="6389688" cy="5689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94905"/>
            <a:ext cx="3760391" cy="45596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666139"/>
            <a:ext cx="6858000" cy="5508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95612"/>
            <a:ext cx="6858000" cy="39995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217003"/>
            <a:ext cx="6858000" cy="782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1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66945"/>
            <a:ext cx="10287000" cy="1110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55380"/>
            <a:ext cx="10287000" cy="439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178314"/>
            <a:ext cx="2667000" cy="354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178314"/>
            <a:ext cx="3619500" cy="354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178314"/>
            <a:ext cx="2667000" cy="354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7921" y="5244786"/>
            <a:ext cx="2414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DEPARTMENT NAME HERE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120" y="4189833"/>
            <a:ext cx="9235602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best results, please “Save As” a .</a:t>
            </a:r>
            <a:r>
              <a:rPr lang="en-US" sz="2400" dirty="0" err="1" smtClean="0">
                <a:solidFill>
                  <a:srgbClr val="FF0000"/>
                </a:solidFill>
              </a:rPr>
              <a:t>png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Submit for Student Affairs Marketing and Communications approval.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Delete this text box when completed.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5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</dc:creator>
  <cp:lastModifiedBy>Tam</cp:lastModifiedBy>
  <cp:revision>4</cp:revision>
  <dcterms:created xsi:type="dcterms:W3CDTF">2016-11-23T16:43:06Z</dcterms:created>
  <dcterms:modified xsi:type="dcterms:W3CDTF">2016-11-28T14:28:16Z</dcterms:modified>
</cp:coreProperties>
</file>