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572000" cy="6400800"/>
  <p:notesSz cx="6858000" cy="9144000"/>
  <p:defaultTextStyle>
    <a:defPPr>
      <a:defRPr lang="en-US"/>
    </a:defPPr>
    <a:lvl1pPr marL="0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3502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7004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40506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54008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67510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81012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94514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508016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55D"/>
    <a:srgbClr val="B33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0" d="100"/>
          <a:sy n="140" d="100"/>
        </p:scale>
        <p:origin x="2916" y="-954"/>
      </p:cViewPr>
      <p:guideLst>
        <p:guide orient="horz" pos="2016"/>
        <p:guide pos="14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988397"/>
            <a:ext cx="388620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27120"/>
            <a:ext cx="320040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3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2786-957C-BF4C-97CF-C22C45F211A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CAF-43E1-034B-BAC4-611AB506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2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2786-957C-BF4C-97CF-C22C45F211A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CAF-43E1-034B-BAC4-611AB506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57350" y="238549"/>
            <a:ext cx="514350" cy="50984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238549"/>
            <a:ext cx="1466850" cy="50984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2786-957C-BF4C-97CF-C22C45F211A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CAF-43E1-034B-BAC4-611AB506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7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2786-957C-BF4C-97CF-C22C45F211A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CAF-43E1-034B-BAC4-611AB506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8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4113107"/>
            <a:ext cx="3886200" cy="127127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2712932"/>
            <a:ext cx="3886200" cy="1400175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35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27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4050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540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675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8101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9451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080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2786-957C-BF4C-97CF-C22C45F211A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CAF-43E1-034B-BAC4-611AB506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1394249"/>
            <a:ext cx="990600" cy="394271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1100" y="1394249"/>
            <a:ext cx="990600" cy="394271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2786-957C-BF4C-97CF-C22C45F211A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CAF-43E1-034B-BAC4-611AB506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7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6329"/>
            <a:ext cx="41148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32772"/>
            <a:ext cx="2020094" cy="597111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502" indent="0">
              <a:buNone/>
              <a:defRPr sz="1400" b="1"/>
            </a:lvl2pPr>
            <a:lvl3pPr marL="627004" indent="0">
              <a:buNone/>
              <a:defRPr sz="1200" b="1"/>
            </a:lvl3pPr>
            <a:lvl4pPr marL="940506" indent="0">
              <a:buNone/>
              <a:defRPr sz="1100" b="1"/>
            </a:lvl4pPr>
            <a:lvl5pPr marL="1254008" indent="0">
              <a:buNone/>
              <a:defRPr sz="1100" b="1"/>
            </a:lvl5pPr>
            <a:lvl6pPr marL="1567510" indent="0">
              <a:buNone/>
              <a:defRPr sz="1100" b="1"/>
            </a:lvl6pPr>
            <a:lvl7pPr marL="1881012" indent="0">
              <a:buNone/>
              <a:defRPr sz="1100" b="1"/>
            </a:lvl7pPr>
            <a:lvl8pPr marL="2194514" indent="0">
              <a:buNone/>
              <a:defRPr sz="1100" b="1"/>
            </a:lvl8pPr>
            <a:lvl9pPr marL="250801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29883"/>
            <a:ext cx="2020094" cy="368786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432772"/>
            <a:ext cx="2020888" cy="597111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3502" indent="0">
              <a:buNone/>
              <a:defRPr sz="1400" b="1"/>
            </a:lvl2pPr>
            <a:lvl3pPr marL="627004" indent="0">
              <a:buNone/>
              <a:defRPr sz="1200" b="1"/>
            </a:lvl3pPr>
            <a:lvl4pPr marL="940506" indent="0">
              <a:buNone/>
              <a:defRPr sz="1100" b="1"/>
            </a:lvl4pPr>
            <a:lvl5pPr marL="1254008" indent="0">
              <a:buNone/>
              <a:defRPr sz="1100" b="1"/>
            </a:lvl5pPr>
            <a:lvl6pPr marL="1567510" indent="0">
              <a:buNone/>
              <a:defRPr sz="1100" b="1"/>
            </a:lvl6pPr>
            <a:lvl7pPr marL="1881012" indent="0">
              <a:buNone/>
              <a:defRPr sz="1100" b="1"/>
            </a:lvl7pPr>
            <a:lvl8pPr marL="2194514" indent="0">
              <a:buNone/>
              <a:defRPr sz="1100" b="1"/>
            </a:lvl8pPr>
            <a:lvl9pPr marL="250801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2029883"/>
            <a:ext cx="2020888" cy="368786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2786-957C-BF4C-97CF-C22C45F211A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CAF-43E1-034B-BAC4-611AB506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2786-957C-BF4C-97CF-C22C45F211A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CAF-43E1-034B-BAC4-611AB506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5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2786-957C-BF4C-97CF-C22C45F211A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CAF-43E1-034B-BAC4-611AB506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847"/>
            <a:ext cx="1504157" cy="108458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254847"/>
            <a:ext cx="2555875" cy="546290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39427"/>
            <a:ext cx="1504157" cy="4378325"/>
          </a:xfrm>
        </p:spPr>
        <p:txBody>
          <a:bodyPr/>
          <a:lstStyle>
            <a:lvl1pPr marL="0" indent="0">
              <a:buNone/>
              <a:defRPr sz="1000"/>
            </a:lvl1pPr>
            <a:lvl2pPr marL="313502" indent="0">
              <a:buNone/>
              <a:defRPr sz="800"/>
            </a:lvl2pPr>
            <a:lvl3pPr marL="627004" indent="0">
              <a:buNone/>
              <a:defRPr sz="700"/>
            </a:lvl3pPr>
            <a:lvl4pPr marL="940506" indent="0">
              <a:buNone/>
              <a:defRPr sz="600"/>
            </a:lvl4pPr>
            <a:lvl5pPr marL="1254008" indent="0">
              <a:buNone/>
              <a:defRPr sz="600"/>
            </a:lvl5pPr>
            <a:lvl6pPr marL="1567510" indent="0">
              <a:buNone/>
              <a:defRPr sz="600"/>
            </a:lvl6pPr>
            <a:lvl7pPr marL="1881012" indent="0">
              <a:buNone/>
              <a:defRPr sz="600"/>
            </a:lvl7pPr>
            <a:lvl8pPr marL="2194514" indent="0">
              <a:buNone/>
              <a:defRPr sz="600"/>
            </a:lvl8pPr>
            <a:lvl9pPr marL="250801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2786-957C-BF4C-97CF-C22C45F211A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CAF-43E1-034B-BAC4-611AB506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7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4480560"/>
            <a:ext cx="2743200" cy="52895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571923"/>
            <a:ext cx="2743200" cy="3840480"/>
          </a:xfrm>
        </p:spPr>
        <p:txBody>
          <a:bodyPr/>
          <a:lstStyle>
            <a:lvl1pPr marL="0" indent="0">
              <a:buNone/>
              <a:defRPr sz="2200"/>
            </a:lvl1pPr>
            <a:lvl2pPr marL="313502" indent="0">
              <a:buNone/>
              <a:defRPr sz="1900"/>
            </a:lvl2pPr>
            <a:lvl3pPr marL="627004" indent="0">
              <a:buNone/>
              <a:defRPr sz="1600"/>
            </a:lvl3pPr>
            <a:lvl4pPr marL="940506" indent="0">
              <a:buNone/>
              <a:defRPr sz="1400"/>
            </a:lvl4pPr>
            <a:lvl5pPr marL="1254008" indent="0">
              <a:buNone/>
              <a:defRPr sz="1400"/>
            </a:lvl5pPr>
            <a:lvl6pPr marL="1567510" indent="0">
              <a:buNone/>
              <a:defRPr sz="1400"/>
            </a:lvl6pPr>
            <a:lvl7pPr marL="1881012" indent="0">
              <a:buNone/>
              <a:defRPr sz="1400"/>
            </a:lvl7pPr>
            <a:lvl8pPr marL="2194514" indent="0">
              <a:buNone/>
              <a:defRPr sz="1400"/>
            </a:lvl8pPr>
            <a:lvl9pPr marL="2508016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5009515"/>
            <a:ext cx="2743200" cy="751205"/>
          </a:xfrm>
        </p:spPr>
        <p:txBody>
          <a:bodyPr/>
          <a:lstStyle>
            <a:lvl1pPr marL="0" indent="0">
              <a:buNone/>
              <a:defRPr sz="1000"/>
            </a:lvl1pPr>
            <a:lvl2pPr marL="313502" indent="0">
              <a:buNone/>
              <a:defRPr sz="800"/>
            </a:lvl2pPr>
            <a:lvl3pPr marL="627004" indent="0">
              <a:buNone/>
              <a:defRPr sz="700"/>
            </a:lvl3pPr>
            <a:lvl4pPr marL="940506" indent="0">
              <a:buNone/>
              <a:defRPr sz="600"/>
            </a:lvl4pPr>
            <a:lvl5pPr marL="1254008" indent="0">
              <a:buNone/>
              <a:defRPr sz="600"/>
            </a:lvl5pPr>
            <a:lvl6pPr marL="1567510" indent="0">
              <a:buNone/>
              <a:defRPr sz="600"/>
            </a:lvl6pPr>
            <a:lvl7pPr marL="1881012" indent="0">
              <a:buNone/>
              <a:defRPr sz="600"/>
            </a:lvl7pPr>
            <a:lvl8pPr marL="2194514" indent="0">
              <a:buNone/>
              <a:defRPr sz="600"/>
            </a:lvl8pPr>
            <a:lvl9pPr marL="250801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2786-957C-BF4C-97CF-C22C45F211A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4CAF-43E1-034B-BAC4-611AB506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0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56329"/>
            <a:ext cx="4114800" cy="1066800"/>
          </a:xfrm>
          <a:prstGeom prst="rect">
            <a:avLst/>
          </a:prstGeom>
        </p:spPr>
        <p:txBody>
          <a:bodyPr vert="horz" lIns="62700" tIns="31350" rIns="62700" bIns="3135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93521"/>
            <a:ext cx="4114800" cy="4224232"/>
          </a:xfrm>
          <a:prstGeom prst="rect">
            <a:avLst/>
          </a:prstGeom>
        </p:spPr>
        <p:txBody>
          <a:bodyPr vert="horz" lIns="62700" tIns="31350" rIns="62700" bIns="313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5932594"/>
            <a:ext cx="1066800" cy="340783"/>
          </a:xfrm>
          <a:prstGeom prst="rect">
            <a:avLst/>
          </a:prstGeom>
        </p:spPr>
        <p:txBody>
          <a:bodyPr vert="horz" lIns="62700" tIns="31350" rIns="62700" bIns="3135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D2786-957C-BF4C-97CF-C22C45F211A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5932594"/>
            <a:ext cx="1447800" cy="340783"/>
          </a:xfrm>
          <a:prstGeom prst="rect">
            <a:avLst/>
          </a:prstGeom>
        </p:spPr>
        <p:txBody>
          <a:bodyPr vert="horz" lIns="62700" tIns="31350" rIns="62700" bIns="3135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5932594"/>
            <a:ext cx="1066800" cy="340783"/>
          </a:xfrm>
          <a:prstGeom prst="rect">
            <a:avLst/>
          </a:prstGeom>
        </p:spPr>
        <p:txBody>
          <a:bodyPr vert="horz" lIns="62700" tIns="31350" rIns="62700" bIns="3135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4CAF-43E1-034B-BAC4-611AB506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9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02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127" indent="-235127" algn="l" defTabSz="31350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41" indent="-195939" algn="l" defTabSz="313502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83755" indent="-156751" algn="l" defTabSz="31350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7" indent="-156751" algn="l" defTabSz="313502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0759" indent="-156751" algn="l" defTabSz="313502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4261" indent="-156751" algn="l" defTabSz="31350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763" indent="-156751" algn="l" defTabSz="31350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1265" indent="-156751" algn="l" defTabSz="31350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64767" indent="-156751" algn="l" defTabSz="31350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3502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04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0506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008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7510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1012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14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016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7279" y="4267749"/>
            <a:ext cx="1700403" cy="263700"/>
          </a:xfrm>
        </p:spPr>
        <p:txBody>
          <a:bodyPr>
            <a:noAutofit/>
          </a:bodyPr>
          <a:lstStyle/>
          <a:p>
            <a:pPr algn="l"/>
            <a:r>
              <a:rPr lang="en-US" sz="900" dirty="0" smtClean="0">
                <a:solidFill>
                  <a:srgbClr val="DEC55D"/>
                </a:solidFill>
                <a:latin typeface="+mn-lt"/>
              </a:rPr>
              <a:t>DEPARTMENT NAME HERE</a:t>
            </a:r>
            <a:endParaRPr lang="en-US" sz="900" dirty="0">
              <a:solidFill>
                <a:srgbClr val="DEC55D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378" y="4885392"/>
            <a:ext cx="4011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a message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378" y="5178658"/>
            <a:ext cx="4099707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For best results, please “Save As” a .</a:t>
            </a:r>
            <a:r>
              <a:rPr lang="en-US" sz="1100" dirty="0" err="1" smtClean="0">
                <a:solidFill>
                  <a:srgbClr val="FF0000"/>
                </a:solidFill>
              </a:rPr>
              <a:t>png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Submit for Student Affairs Marketing and Communications approval.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Delete this text box when completed.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83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35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DEPARTMENT NAME HERE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NAME HERE</dc:title>
  <dc:creator>Tam</dc:creator>
  <cp:lastModifiedBy>Jeremy Adam</cp:lastModifiedBy>
  <cp:revision>6</cp:revision>
  <dcterms:created xsi:type="dcterms:W3CDTF">2016-11-23T16:34:40Z</dcterms:created>
  <dcterms:modified xsi:type="dcterms:W3CDTF">2016-11-28T21:35:48Z</dcterms:modified>
</cp:coreProperties>
</file>