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572000" cy="6400800"/>
  <p:notesSz cx="6858000" cy="9144000"/>
  <p:defaultTextStyle>
    <a:defPPr>
      <a:defRPr lang="en-US"/>
    </a:defPPr>
    <a:lvl1pPr marL="0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13502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27004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40506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54008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67510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81012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94514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508016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3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0" d="100"/>
          <a:sy n="180" d="100"/>
        </p:scale>
        <p:origin x="-1488" y="-120"/>
      </p:cViewPr>
      <p:guideLst>
        <p:guide orient="horz" pos="2016"/>
        <p:guide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988397"/>
            <a:ext cx="3886200" cy="1372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27120"/>
            <a:ext cx="3200400" cy="16357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3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0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54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94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08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2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9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57350" y="238549"/>
            <a:ext cx="514350" cy="509841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" y="238549"/>
            <a:ext cx="1466850" cy="509841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7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8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4113107"/>
            <a:ext cx="3886200" cy="1271270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2712932"/>
            <a:ext cx="3886200" cy="1400175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135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2700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4050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5400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56751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8810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19451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0801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4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" y="1394249"/>
            <a:ext cx="990600" cy="3942715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1100" y="1394249"/>
            <a:ext cx="990600" cy="3942715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7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6329"/>
            <a:ext cx="411480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32772"/>
            <a:ext cx="2020094" cy="59711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3502" indent="0">
              <a:buNone/>
              <a:defRPr sz="1400" b="1"/>
            </a:lvl2pPr>
            <a:lvl3pPr marL="627004" indent="0">
              <a:buNone/>
              <a:defRPr sz="1200" b="1"/>
            </a:lvl3pPr>
            <a:lvl4pPr marL="940506" indent="0">
              <a:buNone/>
              <a:defRPr sz="1100" b="1"/>
            </a:lvl4pPr>
            <a:lvl5pPr marL="1254008" indent="0">
              <a:buNone/>
              <a:defRPr sz="1100" b="1"/>
            </a:lvl5pPr>
            <a:lvl6pPr marL="1567510" indent="0">
              <a:buNone/>
              <a:defRPr sz="1100" b="1"/>
            </a:lvl6pPr>
            <a:lvl7pPr marL="1881012" indent="0">
              <a:buNone/>
              <a:defRPr sz="1100" b="1"/>
            </a:lvl7pPr>
            <a:lvl8pPr marL="2194514" indent="0">
              <a:buNone/>
              <a:defRPr sz="1100" b="1"/>
            </a:lvl8pPr>
            <a:lvl9pPr marL="250801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029883"/>
            <a:ext cx="2020094" cy="368786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432772"/>
            <a:ext cx="2020888" cy="59711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3502" indent="0">
              <a:buNone/>
              <a:defRPr sz="1400" b="1"/>
            </a:lvl2pPr>
            <a:lvl3pPr marL="627004" indent="0">
              <a:buNone/>
              <a:defRPr sz="1200" b="1"/>
            </a:lvl3pPr>
            <a:lvl4pPr marL="940506" indent="0">
              <a:buNone/>
              <a:defRPr sz="1100" b="1"/>
            </a:lvl4pPr>
            <a:lvl5pPr marL="1254008" indent="0">
              <a:buNone/>
              <a:defRPr sz="1100" b="1"/>
            </a:lvl5pPr>
            <a:lvl6pPr marL="1567510" indent="0">
              <a:buNone/>
              <a:defRPr sz="1100" b="1"/>
            </a:lvl6pPr>
            <a:lvl7pPr marL="1881012" indent="0">
              <a:buNone/>
              <a:defRPr sz="1100" b="1"/>
            </a:lvl7pPr>
            <a:lvl8pPr marL="2194514" indent="0">
              <a:buNone/>
              <a:defRPr sz="1100" b="1"/>
            </a:lvl8pPr>
            <a:lvl9pPr marL="250801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2029883"/>
            <a:ext cx="2020888" cy="368786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5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5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4847"/>
            <a:ext cx="1504157" cy="108458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254847"/>
            <a:ext cx="2555875" cy="5462905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339427"/>
            <a:ext cx="1504157" cy="4378325"/>
          </a:xfrm>
        </p:spPr>
        <p:txBody>
          <a:bodyPr/>
          <a:lstStyle>
            <a:lvl1pPr marL="0" indent="0">
              <a:buNone/>
              <a:defRPr sz="1000"/>
            </a:lvl1pPr>
            <a:lvl2pPr marL="313502" indent="0">
              <a:buNone/>
              <a:defRPr sz="800"/>
            </a:lvl2pPr>
            <a:lvl3pPr marL="627004" indent="0">
              <a:buNone/>
              <a:defRPr sz="700"/>
            </a:lvl3pPr>
            <a:lvl4pPr marL="940506" indent="0">
              <a:buNone/>
              <a:defRPr sz="600"/>
            </a:lvl4pPr>
            <a:lvl5pPr marL="1254008" indent="0">
              <a:buNone/>
              <a:defRPr sz="600"/>
            </a:lvl5pPr>
            <a:lvl6pPr marL="1567510" indent="0">
              <a:buNone/>
              <a:defRPr sz="600"/>
            </a:lvl6pPr>
            <a:lvl7pPr marL="1881012" indent="0">
              <a:buNone/>
              <a:defRPr sz="600"/>
            </a:lvl7pPr>
            <a:lvl8pPr marL="2194514" indent="0">
              <a:buNone/>
              <a:defRPr sz="600"/>
            </a:lvl8pPr>
            <a:lvl9pPr marL="250801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4480560"/>
            <a:ext cx="2743200" cy="52895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571923"/>
            <a:ext cx="2743200" cy="3840480"/>
          </a:xfrm>
        </p:spPr>
        <p:txBody>
          <a:bodyPr/>
          <a:lstStyle>
            <a:lvl1pPr marL="0" indent="0">
              <a:buNone/>
              <a:defRPr sz="2200"/>
            </a:lvl1pPr>
            <a:lvl2pPr marL="313502" indent="0">
              <a:buNone/>
              <a:defRPr sz="1900"/>
            </a:lvl2pPr>
            <a:lvl3pPr marL="627004" indent="0">
              <a:buNone/>
              <a:defRPr sz="1600"/>
            </a:lvl3pPr>
            <a:lvl4pPr marL="940506" indent="0">
              <a:buNone/>
              <a:defRPr sz="1400"/>
            </a:lvl4pPr>
            <a:lvl5pPr marL="1254008" indent="0">
              <a:buNone/>
              <a:defRPr sz="1400"/>
            </a:lvl5pPr>
            <a:lvl6pPr marL="1567510" indent="0">
              <a:buNone/>
              <a:defRPr sz="1400"/>
            </a:lvl6pPr>
            <a:lvl7pPr marL="1881012" indent="0">
              <a:buNone/>
              <a:defRPr sz="1400"/>
            </a:lvl7pPr>
            <a:lvl8pPr marL="2194514" indent="0">
              <a:buNone/>
              <a:defRPr sz="1400"/>
            </a:lvl8pPr>
            <a:lvl9pPr marL="2508016" indent="0">
              <a:buNone/>
              <a:defRPr sz="1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5009515"/>
            <a:ext cx="2743200" cy="751205"/>
          </a:xfrm>
        </p:spPr>
        <p:txBody>
          <a:bodyPr/>
          <a:lstStyle>
            <a:lvl1pPr marL="0" indent="0">
              <a:buNone/>
              <a:defRPr sz="1000"/>
            </a:lvl1pPr>
            <a:lvl2pPr marL="313502" indent="0">
              <a:buNone/>
              <a:defRPr sz="800"/>
            </a:lvl2pPr>
            <a:lvl3pPr marL="627004" indent="0">
              <a:buNone/>
              <a:defRPr sz="700"/>
            </a:lvl3pPr>
            <a:lvl4pPr marL="940506" indent="0">
              <a:buNone/>
              <a:defRPr sz="600"/>
            </a:lvl4pPr>
            <a:lvl5pPr marL="1254008" indent="0">
              <a:buNone/>
              <a:defRPr sz="600"/>
            </a:lvl5pPr>
            <a:lvl6pPr marL="1567510" indent="0">
              <a:buNone/>
              <a:defRPr sz="600"/>
            </a:lvl6pPr>
            <a:lvl7pPr marL="1881012" indent="0">
              <a:buNone/>
              <a:defRPr sz="600"/>
            </a:lvl7pPr>
            <a:lvl8pPr marL="2194514" indent="0">
              <a:buNone/>
              <a:defRPr sz="600"/>
            </a:lvl8pPr>
            <a:lvl9pPr marL="250801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0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56329"/>
            <a:ext cx="4114800" cy="1066800"/>
          </a:xfrm>
          <a:prstGeom prst="rect">
            <a:avLst/>
          </a:prstGeom>
        </p:spPr>
        <p:txBody>
          <a:bodyPr vert="horz" lIns="62700" tIns="31350" rIns="62700" bIns="3135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93521"/>
            <a:ext cx="4114800" cy="4224232"/>
          </a:xfrm>
          <a:prstGeom prst="rect">
            <a:avLst/>
          </a:prstGeom>
        </p:spPr>
        <p:txBody>
          <a:bodyPr vert="horz" lIns="62700" tIns="31350" rIns="62700" bIns="3135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5932594"/>
            <a:ext cx="1066800" cy="340783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D2786-957C-BF4C-97CF-C22C45F211A0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5932594"/>
            <a:ext cx="1447800" cy="340783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5932594"/>
            <a:ext cx="1066800" cy="340783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9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5127" indent="-235127" algn="l" defTabSz="31350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41" indent="-195939" algn="l" defTabSz="313502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55" indent="-156751" algn="l" defTabSz="313502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57" indent="-156751" algn="l" defTabSz="313502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10759" indent="-156751" algn="l" defTabSz="313502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24261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37763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51265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64767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13502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04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40506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008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67510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81012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14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08016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7279" y="3414222"/>
            <a:ext cx="1700403" cy="263700"/>
          </a:xfrm>
        </p:spPr>
        <p:txBody>
          <a:bodyPr>
            <a:noAutofit/>
          </a:bodyPr>
          <a:lstStyle/>
          <a:p>
            <a:pPr algn="l"/>
            <a:r>
              <a:rPr lang="en-US" sz="900" dirty="0" smtClean="0">
                <a:solidFill>
                  <a:schemeClr val="bg1"/>
                </a:solidFill>
                <a:latin typeface="+mn-lt"/>
              </a:rPr>
              <a:t>DEPARTMENT NAME HERE</a:t>
            </a:r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378" y="4885392"/>
            <a:ext cx="4011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message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498" y="5678760"/>
            <a:ext cx="4011562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FF0000"/>
                </a:solidFill>
              </a:rPr>
              <a:t>For best results, please “Save As” a .</a:t>
            </a:r>
            <a:r>
              <a:rPr lang="en-US" sz="1050" dirty="0" err="1" smtClean="0">
                <a:solidFill>
                  <a:srgbClr val="FF0000"/>
                </a:solidFill>
              </a:rPr>
              <a:t>png</a:t>
            </a:r>
            <a:r>
              <a:rPr lang="en-US" sz="105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1050" dirty="0" smtClean="0">
                <a:solidFill>
                  <a:srgbClr val="FF0000"/>
                </a:solidFill>
              </a:rPr>
              <a:t>Submit for Student Affairs Marketing and Communications approval.</a:t>
            </a:r>
          </a:p>
          <a:p>
            <a:r>
              <a:rPr lang="en-US" sz="1050" dirty="0" smtClean="0">
                <a:solidFill>
                  <a:srgbClr val="FF0000"/>
                </a:solidFill>
              </a:rPr>
              <a:t>Delete this text box when completed.</a:t>
            </a:r>
            <a:endParaRPr 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8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DEPARTMENT NAME HERE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NAME HERE</dc:title>
  <dc:creator>Tam</dc:creator>
  <cp:lastModifiedBy>Tam</cp:lastModifiedBy>
  <cp:revision>4</cp:revision>
  <dcterms:created xsi:type="dcterms:W3CDTF">2016-11-23T16:34:40Z</dcterms:created>
  <dcterms:modified xsi:type="dcterms:W3CDTF">2016-11-28T14:26:44Z</dcterms:modified>
</cp:coreProperties>
</file>