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104" d="100"/>
          <a:sy n="104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61F6C-0DBD-4CBB-A78F-F6E4CF50A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5F8767-2F2F-1A33-478C-7E3620D3BC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CE5502-44EA-836C-CE41-77ECDCA81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78A91-6A29-7343-A5DC-A2A384884A1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78130-E9C1-D654-7B52-27CCBE1EC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E3B98-B318-A022-05D1-B9B7598D5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EC0A-F715-BE48-8FD9-1C30E6DBE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30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A769F-E573-BFC2-CB84-74CAC6F3F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EF949A-9851-AC03-0824-3F607D2A02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F4C8A4-151C-D6CE-E8F7-167E687CB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78A91-6A29-7343-A5DC-A2A384884A1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82188-BE0B-C733-9F78-EF1E54526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D70E7-FE52-158A-7D47-09E3D92FF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EC0A-F715-BE48-8FD9-1C30E6DBE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375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5FC84A-A387-99FF-6A5A-DB4B64FF1C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91EB93-6986-E368-BC37-9603D6CD25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D746C-080E-0FC3-2360-CB73E90EF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78A91-6A29-7343-A5DC-A2A384884A1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A4F56-B2E4-3ABD-2447-A2693B03B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48F36-DA1D-9AFC-AB1B-2C1C01DDA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EC0A-F715-BE48-8FD9-1C30E6DBE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528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0F6D7-63E6-E229-298D-E123B0EB3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BF632-BFAF-BED5-9103-9BC92ADA9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4DF89-AEEB-6154-A445-2D8E04818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78A91-6A29-7343-A5DC-A2A384884A1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C356AE-A4E1-6CD0-3D2B-2457141F0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240512-FAC3-A4E6-9BD9-A6D46D165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EC0A-F715-BE48-8FD9-1C30E6DBE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914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F6DC5-2672-9A9E-E4F3-AB2D2C32B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7A4A63-02A3-2CB5-9048-D4E16E527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D74A3-BAF7-7053-3B5E-23DE46AEE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78A91-6A29-7343-A5DC-A2A384884A1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B25D7-DCF4-1298-5CEA-ED1DA0257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21474-9959-5AC8-6759-9D330238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EC0A-F715-BE48-8FD9-1C30E6DBE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295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AFC30-15A1-1535-1C4A-29B3044AE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97A6E-5222-7751-94C0-E91D9AB342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62430E-5E6A-920E-2743-C5014E0921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8842D0-FB52-67C4-F599-40733BBE1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78A91-6A29-7343-A5DC-A2A384884A1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3BD2B5-5902-92D6-F697-BBE2F47F1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74BC44-BD6D-939D-EC84-F16EBEABE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EC0A-F715-BE48-8FD9-1C30E6DBE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91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ACD4D-1EBE-FCB1-ACFE-F326B5757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29C1D3-D983-4EF3-B0F4-25DC1339E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FD904A-8D6E-3165-810B-225D2533A1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173CBC-AC6C-5C47-791E-06A3A3789B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424C23-506E-D32F-663B-E1760BCEB7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CEA21B-D2C4-3A3D-CE63-1BDCADE9C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78A91-6A29-7343-A5DC-A2A384884A1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FBDA62-FDC4-DAA9-F2FB-A4DE23746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55F040-B624-7AD8-A665-510BD6B35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EC0A-F715-BE48-8FD9-1C30E6DBE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579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638EC-233A-9A36-05D7-7F4CCE19B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30E2A2-FC2E-2907-C612-074029E06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78A91-6A29-7343-A5DC-A2A384884A1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8E345D-EC96-EC7E-AA7D-DEAAF8EA5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171068-B768-3DF5-1996-5DC5C6272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EC0A-F715-BE48-8FD9-1C30E6DBE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03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445B76-D0EB-0C4F-3989-87F6D14FB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78A91-6A29-7343-A5DC-A2A384884A1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8A0C70-3A0D-9215-5FD8-BB4192C77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EF977E-8667-99EB-BEDA-C4E4D83C9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EC0A-F715-BE48-8FD9-1C30E6DBE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0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BA5E1-5111-A204-1E20-41B107F33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C1AE2-52FB-E917-9CA7-7DB4EE7B1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CC6901-6C00-6871-3DD7-C79D4D9B97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08DE2B-1D14-475C-F31D-1E070C57A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78A91-6A29-7343-A5DC-A2A384884A1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CA5553-D4FC-DE0C-8B4F-76C86D6CF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A8A1AD-1851-E5F9-D911-20102F1BB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EC0A-F715-BE48-8FD9-1C30E6DBE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431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FE198-2625-5028-592E-569DA5A7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4091AF-0E2E-F0B5-97C9-E09A47371B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6A4ED3-BE9D-8B2E-E9FE-3122F262A1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19591D-6B7D-9D0E-2424-2240B9DDE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78A91-6A29-7343-A5DC-A2A384884A1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C7F68-BB2E-FB73-071B-0D75294E1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67041E-E63D-72E7-7617-99370B6FB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DEC0A-F715-BE48-8FD9-1C30E6DBE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31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90BFFF-EE9D-EC46-BBB4-22F41CC9B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8CF940-5E9E-0C4B-51B9-DE9B0DAB3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4D8A7-C9E4-A489-345C-6505615B4A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78A91-6A29-7343-A5DC-A2A384884A1F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347DD-7EBE-4531-5926-FB1E9A1FE8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27FE29-051F-02D0-244C-4B24C3E6EC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DEC0A-F715-BE48-8FD9-1C30E6DBE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256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0830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1</cp:revision>
  <dcterms:created xsi:type="dcterms:W3CDTF">2022-11-03T19:49:59Z</dcterms:created>
  <dcterms:modified xsi:type="dcterms:W3CDTF">2022-11-03T19:51:08Z</dcterms:modified>
</cp:coreProperties>
</file>