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94443-1738-C5D4-3910-F2452AD3D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DB9DA0-BC27-9E2C-67A1-14AF7E44F6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16E9D-7C6C-6678-8F5B-6FD4E6920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FD75A-70F9-0F78-467A-0CB88344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21E5F-FE90-F078-8BC5-CCBC7E30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7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A5F4E-9BD5-6651-D549-EDFCCD458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3DF1A-BA5A-C0A4-1B55-A99120BCA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22C9D-85AB-D223-1C26-4DD4EB55C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EE676-8FB2-B1DA-5983-56FF08B4F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78E48-B85C-E5FE-5BBB-D27CDE38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065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69F9D1-F387-6C04-00C4-3206E19AC6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C8457D-3379-AC18-7692-B6954A95CE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7CCB3-53B1-366C-97F0-51D742690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1139F-C866-5BD2-FCAF-10AD834D1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F0C0B2-EC5C-CD7B-2308-3BDDA7C77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9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9D6D9-6E5F-38C0-606B-FFAE9EBCF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FC8B8-0DF6-CB51-2FA5-AA1351FAE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42BA16-51AB-307F-8B8A-2C5E1F32A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1D3E8-A05E-8298-74A4-BB2116E9E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98DE3-80D1-25A0-85C1-F9F69D88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55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E46DA-F1B3-8653-585D-D7167C375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50EA0-25F1-487E-896C-3F4AEA57C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0DEB7-D61D-0130-7F72-E415D6266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94A92-F06D-3E64-D298-7BA6331F9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B263F-9186-462C-E5BB-E011BF97C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04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E0DB0-B5FB-C75B-01E6-71B919940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3DE93-BC8A-B12C-D190-B0969FD324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3613EB-6138-B8D9-C904-BDA94929CC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0F3F00-D16C-1019-661C-C7C3EB54C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552A76-3026-4F57-85E1-DDFEB0C09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F9C0B-5012-0D6D-8F73-DF11D2782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80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82C42-F59D-3468-A3ED-7E4B27DD6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D081A1-8975-CC15-44A5-3C7863DC4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48B5D8-2B0A-BEE6-5F11-48A18555E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153AD7-CEF8-8967-BEC0-B754DBEFB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E83D8D-287A-6E75-2AD5-DDC7FAC7C6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D00085-8A85-DEA1-CF8A-78FA84581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158790-D3E8-27B7-A2B7-0E39A2AA5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573496-06E6-DAAA-CD63-B4694A1DE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80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4CF89-C8CA-8914-3CE4-19504C981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55ADC1-ADC6-A269-EF15-F17A14808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4A2B60-ACF5-00AA-AAA9-CEA5D2172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1FBC93-037F-FCAA-7BE4-5C329A094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9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B4E7B5-35F2-0E94-537F-DE73B96CA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E09CE-A544-5A56-84DD-5A8D3A173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9FA5E-B184-A59A-FE5A-60DDA3DF3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2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CD995-2B78-97A7-2EE3-369821FA7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2CE0B-4745-B242-982D-CB535AD0D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5E9F07-EECF-6F97-5BE2-06B6DF7E5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EA958E-208F-0013-DFAD-4021134E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D3A3A9-653C-B496-146C-6FC5CCDFC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972EEA-363D-5AA8-90BE-B13BE5B8D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558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DA7E0-5067-0FC9-9679-51392D40B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5F2CD8-2B1C-0B32-588C-F9EC7AE21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8BA58-9DBF-04D3-5F00-B871A31C23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523B2F-0B1A-97E6-60CE-85754D03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E8EA75-D587-8B0F-601A-38987E072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13CE8-D2E0-25FB-63FC-80421516D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54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C4C21B-A45F-99E5-6AC1-1F621BB20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E3A6BF-29BE-882B-C4F7-A5C9A163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61C72-E56E-9BF0-9362-3ED6210AC4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A0CC5-D43D-7F46-A90A-D54BCB06BA0E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4655D4-1230-A4D9-A036-8FE9DF781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CA314-43F9-AEC3-F3EC-FD73C493B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79FA1-33ED-BD40-ACA2-7386B9CFA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89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3335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2022-11-03T19:48:41Z</dcterms:created>
  <dcterms:modified xsi:type="dcterms:W3CDTF">2022-11-03T19:49:53Z</dcterms:modified>
</cp:coreProperties>
</file>