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1D858-2513-7662-A193-7608BE5828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2E4076-D974-B9D7-3317-B68791D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ED793-05B2-461D-80A0-9B745E3A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81113-23AD-A512-364F-3C6F224AB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55D9E-F8DB-D2B5-4DBD-5B604BAA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0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59E09-B731-47C6-CD78-2F774AF2F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AA59CD-F88C-DFA9-C88E-E261CC161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EDD72-7886-0822-41BE-F77EF0BA6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3C85C-EACC-DA8D-B25F-BC7A1F78F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53637-2BC5-B998-4E44-5EE0FD343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F602CD-76DC-CC1A-363D-3272E73E9E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CFEE01-2732-981D-DC5B-3719C315C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CF653-470D-B3D5-72A2-60E736C42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91842-4008-1127-668B-C6252AF7D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83214-B8E0-D79F-71A9-8F85FAEE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14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FA55-0DF5-E407-D171-240CD1BF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6C1BC-663E-7118-8418-5F2159854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B7EC-E42E-421A-005B-F5690FC77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3849C-525F-FB53-D9DA-DC5A05449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1A130-8B7D-7878-1845-621B2D4C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3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21416-3E3D-E0B0-B39C-2C3222D7E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3993D-B9FB-F0C3-5DC5-9F5725177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3E3FE-FAD9-BBB2-D2DF-EDBC6D62D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17AC4-DA9E-15F3-5A89-BA8F1663C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CB1F6-DD21-CBDE-D9D0-0E71A5CD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4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7B645-F85C-B94B-BD1C-7E32F8862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75E34-A1B5-FA2C-8EF0-447495DD3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86DC0-8F82-ABB7-BDCB-70F3B3F80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EBF2E-151F-9C75-D1AB-059B62FAC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EAEC99-D682-4488-F0EC-52799E3F5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39894-DE88-A96E-182E-774F5F3C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3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26ACA-5710-B9FE-3EB7-97EFFEA45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5745B-B723-646D-347A-13F423D63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7482A-C2D4-B1D6-D1AF-F7F689840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B74275-80ED-EF18-2833-0A730729B2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61CDC3-9356-E879-0C90-114CDD875D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12EABD-D5D6-44D6-C608-2F9CF73BE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63642C-1895-35DA-14B4-A45838CF8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57DA27-15FD-21F2-A125-F4D9AADC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1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DD7CB-5393-9CC7-3EA5-2C17F7411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C782E6-9850-5842-80A5-A9C1A4405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C9113B-C81E-6424-5089-DC169C81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075D1-6830-B33C-DD1A-D680ECAFA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1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E6BA81-3722-D9D1-8CAC-4A3820777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2C7766-2817-E32A-5A57-FD34FB036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6D3EC-8434-BC28-7640-705A5DF56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62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AA60A-2372-D3C0-1400-00DC12492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91FBC-7EEB-7682-3F14-DAE3F6315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4BF68-EDA5-C6FC-3A28-D90CAA158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F93FE-AB2D-7204-EB22-092C96569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D8986-BA71-5717-2AB3-61C4C566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9FFA8-4FE2-C801-4F97-EEE83538C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74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4892B-962A-1B99-B0E9-65779AFC9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2E5128-0D88-D740-3A73-464BF7B77F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CDEAEF-14FE-E0E2-54FE-2EAE7806B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D1086-6A37-B914-3859-CF5E28C9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A5C9BE-5E94-0B8B-0082-1DBD30AC4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95D02-9296-519F-F323-3E716CDB3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80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A16816-AF54-CC7B-29DE-8B8936ED9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6D0BF-F5DF-BE4D-7F74-303D957BB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9DF3D-FAC5-D940-0415-5FCD07EFF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91EDB-E1B1-1042-BA42-46D32A08C915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99DBD-421F-8D6E-25E7-B758A268C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A8D56-0A5B-FB09-1EC5-8E07A3716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DDD2E-9174-414A-A2D8-ECB155A55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8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639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2022-11-03T19:47:50Z</dcterms:created>
  <dcterms:modified xsi:type="dcterms:W3CDTF">2022-11-03T19:48:36Z</dcterms:modified>
</cp:coreProperties>
</file>