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2D591-DE6D-77E1-5D8B-28F3C2095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86F5C4-6F8C-5404-2533-F414F8AEBA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C9271-3334-AA58-1A60-B7D89DA5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6A216-3763-5ABD-349F-61DE9D082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18DFD-B082-5169-E52E-F9CB98A02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E3F95-3E26-64FC-378B-ECE00BCDB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77D8C-EBB3-82C5-4E34-248D712EE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470DF-D1BF-E675-93A6-D610A3167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3F7F9-615A-56CE-E785-F92F8B16A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968A0-0BF6-5D59-6C57-CC40DBC67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A14A91-22CD-7842-C5AD-AF5416485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E17E8-67A4-F7F3-1290-045B8045E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C7E81-19F0-3951-2CD3-F8514066A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D79F2-776D-B9CA-5BC7-ADFE62EF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DB51C-5A21-1CB7-6B3C-05272A1EC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7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758A9-FCF4-450B-694D-EC1B43E7D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8FD30-A991-C5FD-75A1-9289A4054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BEF1A-5B63-6047-E432-B52D3DE6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066D7-B4A3-FEEE-2CF2-12398945E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6FB0F-E717-4DE8-D621-330F65D8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1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6CF52-0A7D-1148-84CC-0CA53783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FE23F-F400-6DBE-683B-87D184978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709CC-B76C-C2D4-EF85-90DDB3E67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AE5B2-B87B-E28F-A800-FDDB6862F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C673C-6998-A131-C0B2-4053960F0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F2AB1-6460-A6CC-2F12-25553FC0C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43199-EC79-D126-AE32-9D0DDBCF7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D4747-EE0C-1A7E-6734-60689C066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38EC2-D287-1909-6E7E-A2C8B0CF9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57002-7FD4-FC10-6A71-3131A253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B3B74-884C-CBB0-AFA5-E19E1069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2A6B-4FC0-73A4-9209-A516BA94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FE6BDD-7F04-7A84-54C5-C1F4AD4FE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77174-9F27-036A-592A-F049AAC7A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5254E9-A2B4-F4AA-2CFA-FC496FDF94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778709-2706-97D4-197D-6D94F5FD2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57AE31-69D1-EE68-12A7-45FB89D8C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D1DF6E-E2A4-7630-EF11-53FA7E66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AC6992-18CF-882F-BDB9-8568FE553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0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8042E-7249-C435-DDF5-68983399C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4F141-13A1-9B3A-3C91-675220F1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BE536-019B-BF8D-2947-8937CB31D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CC3F18-C3D0-829A-9B6D-BF4DDE13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250F04-841D-330C-1A4F-38568D15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998E16-3780-E784-8ED6-B97B943AB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8F2B2-BA55-708A-0540-1B1A82B6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3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E0742-0786-A506-6DD0-AB576E272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A9448-A877-21D6-BFA8-FF8A82359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3BDFE-6A7D-0C27-B723-4DC9F2A3C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777A6-3419-FA96-A6C5-EB6C371D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2B550-5686-9AA5-221F-977C3C71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CA066-89AC-8136-BA1D-4EFC61C3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5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090B2-550F-59C0-6339-8957EE65C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185F90-9587-B7A9-1AC2-E34EB0FB51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1D74C-FCC8-FE25-F9DC-6467B822C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AAEA5-B786-5E2A-12DD-98A760DA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CF246-2A39-512A-37F7-A7F8A2C0C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2B5C1-CE88-FE42-CE8E-E87B74391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9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6CA737-F2C5-445E-5F8E-8F54DB64B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A9F8A-5B67-EA38-D77B-49BF07618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54BE1-A619-F27F-D912-CE5E1528C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D46D-4C76-D74F-A533-BBDF55E258EC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7BACA-BC34-588B-15E4-A8F4353BA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84001-D595-3712-C8A1-7DD0F55AB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73487-A124-DB46-8DAD-E7D8F763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5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7892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2022-11-03T19:47:06Z</dcterms:created>
  <dcterms:modified xsi:type="dcterms:W3CDTF">2022-11-03T19:47:46Z</dcterms:modified>
</cp:coreProperties>
</file>