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2FE4-8A5F-1E26-9753-3CA22AA0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8E243-45BA-D661-64D4-575356538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391A7-803B-1AA1-8D24-74DE8B92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AEE3-0668-3B4D-33F8-FBB298C3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838A9-B47C-7915-6F14-197B4A13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2DB5-012A-CA12-40DE-0E6F7641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27E71-9B4D-5770-B4FE-E00FA747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562C4-4C30-15A3-89F8-8C59E0F0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11F6-756C-18F0-95B2-023FADD6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6AA7-A526-163D-E2CF-5AD5BC76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C20E4-381C-AA79-2A70-83F7EC07D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01D7B-CDDC-D8FA-36FD-BEB095CE4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35E12-A39E-CCC6-FAB0-0B0F31FD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ABAA-91D7-23C5-2CDC-01553A59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6A678-C00F-CDE3-2C91-8E5D03B2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FA02-22E4-A083-7080-78FB0BA9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4B0CE-5974-AB6B-33E3-8DB9A432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6D334-4C00-08A3-54C4-FAD1BC17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52C9-69B3-057A-3ABE-C7DDE753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2CF4-3B74-5CF6-6E82-055BA44C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3E21-7331-77F7-449F-13667365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A4B82-7E8C-7084-94A4-DAA8D4508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FBE5-483A-5592-7BE7-570C4285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EC878-9C0F-3E56-813A-0FB8A6DA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E06D-7752-6D65-2BC2-630EB3FE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3498-9391-691E-470C-A321519D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0DDA-B8E7-8C94-CA3E-0B8DE0656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5EF7E-00D9-95E6-606B-0F3BCB09C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0DEF5-F716-38EF-E403-8825B630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7DC00-E797-87E1-74B9-6BE05469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DC18-5F58-3B80-222E-1D9B786C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7B7C-0BE0-3460-B72D-2694D30D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B2A1-D2F5-380C-819B-4722ECA3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E8CF0-57A1-0FCD-B2E1-A09F13F4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5C4A2-D8DC-AD64-3E5B-12595874F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00BB1-77CD-7088-60E6-9CB0ADE08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83123-94ED-EB7B-FFC1-012F9A05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51AE2-D209-C5A2-4383-EC7B643B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03093-D272-CDE6-3D3C-15C93E8A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5A7B-623B-4BAA-902D-98EF6181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FFDFE-5D05-9844-638F-BA7937E4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E48E5-BF95-F4ED-8668-46533F7C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89B2C-B13A-898D-1764-BE74D255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DD3-FDF6-5F7F-A02E-0296DAE7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61778-12C8-8701-AE5C-8571B033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FB8A-5611-2424-00CA-E141C1CC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FB02-7260-D24C-E0FA-1E145D4B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570E-5102-3EE9-44B9-775A28B0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258C8-3631-B330-F00F-404C464E7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63AC5-A265-06C5-879A-A2848B32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B2A7C-4F5B-B719-3649-EFAF31EA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8A0B3-82A4-481A-B173-3A255CCC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CD51-CDA8-FF42-D3A3-4BD3B616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63F31-EE48-3326-ED60-1F2269589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0A72D-B858-2E43-DF49-28A9BA458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5C61B-7B8A-210B-A66E-449AD9FF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DB4C7-7ABA-AF7B-5FDD-662DFD07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101D6-0553-773A-0B98-105E7E8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87E81-65DB-8619-3FBB-0A938A5F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9D598-158D-1A6F-DBCC-594E880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477A6-BDA8-BADF-BC37-D0CF3A64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2DEC-CD85-D649-A3FF-EC0A50C9F685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90CA-2755-2470-DDC6-B10B2462B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30263-5BA1-8763-C80D-682D216F9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00CA-EC70-F842-8B57-9E3C77B6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4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Tobar</dc:creator>
  <cp:lastModifiedBy>Stephanie Tobar</cp:lastModifiedBy>
  <cp:revision>1</cp:revision>
  <dcterms:created xsi:type="dcterms:W3CDTF">2022-11-03T19:45:36Z</dcterms:created>
  <dcterms:modified xsi:type="dcterms:W3CDTF">2022-11-03T19:46:23Z</dcterms:modified>
</cp:coreProperties>
</file>