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5C4DC-775F-BBAE-B404-526EA3109E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F9B392-BE57-9821-613D-D2BEBC9FB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CFB08-1B6B-8DB3-86D5-077845F7B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F44D-3100-9A4D-A121-3E5BA41EE0D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F15AE-F001-342B-EC0A-42AC87CD1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749F6-B8E0-576F-A182-396F7E8B7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496A7-4D9F-4B49-A404-B7591F666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01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616BE-9C93-AAFC-2721-00EECBD4F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553FC-6052-B3BA-FB3A-EDE3561B3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09065-3EAE-5D75-48A4-44955563D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F44D-3100-9A4D-A121-3E5BA41EE0D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46741-3990-EB0B-44DB-1D88014C1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A7606-AD50-1F4B-19ED-94B9C1E8C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496A7-4D9F-4B49-A404-B7591F666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323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149958-5189-3119-EA97-3DAD7CD7C4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195314-103F-BC03-5585-2CFD83FF81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64F9B-4AB0-0D53-D41E-19C3418D3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F44D-3100-9A4D-A121-3E5BA41EE0D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6B0A49-8811-FB05-ACD6-5857B6561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85E7F-AFF0-D2A1-A5C3-2F8458B57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496A7-4D9F-4B49-A404-B7591F666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3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76586-999F-8DDD-EC43-E9139D5DC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9B0D5-6D2F-B5F7-5874-CE653BC9F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15CFF-C8E1-8438-DFE7-2720FC973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F44D-3100-9A4D-A121-3E5BA41EE0D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E0BE35-D977-50CC-1366-1812BB7E3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9763D-5FB8-B67D-04B0-DDA205646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496A7-4D9F-4B49-A404-B7591F666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58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EB9E9-EE16-651B-1B67-321B66113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BB0FD2-FA24-5133-B0EC-B87AEABCA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F5FC1C-6DAF-2D9B-C8E2-F91F152D5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F44D-3100-9A4D-A121-3E5BA41EE0D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738E54-D86E-15E9-5388-2BC56138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7239F-677E-917C-BE41-7608C90E3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496A7-4D9F-4B49-A404-B7591F666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93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D558-8D56-2B6F-74C1-C60ADCE4D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69811-47DA-3988-50BD-6C48C1E42F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0B7B9D-4E90-770F-EB5A-8E02ED95D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8DE72-7342-84E7-7B6A-62AAC6EDC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F44D-3100-9A4D-A121-3E5BA41EE0D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A74230-F9B5-7BAA-BA4E-EABE22D57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F1CB14-D7AC-F70E-3055-E0FFF3147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496A7-4D9F-4B49-A404-B7591F666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65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3A313-87CF-6235-8CCA-6FBE5182E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7D9553-372E-0ADB-12BA-B6922F654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37823B-138D-DED4-FB59-82209F6BC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487359-1996-BEBC-34A5-A20577B8EB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0C3348-029A-50CD-2386-D476FE6D12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248FF2-43C0-49EE-DCBB-2EFCF71B4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F44D-3100-9A4D-A121-3E5BA41EE0D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29B604-5281-E164-3676-505B37AE1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D7E347-50AC-7D37-125A-7C745F6A1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496A7-4D9F-4B49-A404-B7591F666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910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7D833-2FE4-DC83-5395-9FF673093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44B8F8-5916-7E61-2D3D-710CC544C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F44D-3100-9A4D-A121-3E5BA41EE0D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D7E567-4E18-0B31-77CE-4244B7A7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29DFB8-778B-778D-2FDB-C1FEBA825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496A7-4D9F-4B49-A404-B7591F666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83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B97A97-E168-510E-DD60-A3DE21B1B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F44D-3100-9A4D-A121-3E5BA41EE0D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BA149E-48D7-E15E-1937-EB1A7A3A8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632D7-74CA-1227-71E6-ED61C1C15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496A7-4D9F-4B49-A404-B7591F666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37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6E562-F261-BDDB-0476-7FF34F41E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19FAC-7C32-8CBD-764B-0901F4AFE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B3D2D0-9A35-1645-8616-FCA42DA54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4DCF0F-99DC-2D4D-24A5-09AAD9734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F44D-3100-9A4D-A121-3E5BA41EE0D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B0144-6ED2-2A3C-524C-4DE7BF520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74E7CA-1796-2CF9-E817-F1545838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496A7-4D9F-4B49-A404-B7591F666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321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3F242-3703-2485-C233-980863CE7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99D179-9B89-9342-4BF1-5870BB36D9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11A3DB-C713-95BD-9246-8004CAD9D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C71556-1A4E-710F-BF5E-81CA1FFA2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F44D-3100-9A4D-A121-3E5BA41EE0D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AE2EBB-D81B-F2DC-86A3-9927E3826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C43EE6-0518-32A3-4561-16880ABA1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496A7-4D9F-4B49-A404-B7591F666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60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F4BDFD-B66F-1D17-A2D4-C2FC2FFE2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83B38-A447-706E-B405-5357FB1AB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8394F-7DBE-9858-049B-664A374C38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6F44D-3100-9A4D-A121-3E5BA41EE0D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2E232-9B0F-0244-3CC6-7FC74871CB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D7334-D4FB-BCDE-F1BE-EAE61E9F1F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496A7-4D9F-4B49-A404-B7591F666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66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738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1</cp:revision>
  <dcterms:created xsi:type="dcterms:W3CDTF">2022-11-03T19:43:03Z</dcterms:created>
  <dcterms:modified xsi:type="dcterms:W3CDTF">2022-11-03T19:43:41Z</dcterms:modified>
</cp:coreProperties>
</file>