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C810-2FE4-101B-0796-60ADE6AF2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87E8C-16F3-FE51-D974-81B1BE2B5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F5F54-EAB0-1F8E-3498-96CBC27D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F12D5-9DAE-192C-432B-00C8D026F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CDF98-88A4-B52F-D0FB-FEBB3086F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5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BFC33-BFC4-5C41-29A1-FD26CFB07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F5272-902F-C43D-55A5-A5CD72924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3743B-8C44-8A10-7632-CCD1656CB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54575-2E6C-B44E-6077-E2260054A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567D3-F793-55C7-2E84-15CD383A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B6C7A-DC05-F8E7-4FA8-D0ED0826F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7F8A1-EB7A-1E7B-1799-3D6B709D2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24BB9-1DEC-D064-1A63-C9DE5AA9F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F9F7-8BD0-FA5F-D4CE-85F36EC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C4BEA-D94D-EFBC-119C-321E4DC90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64563-C6E0-7F1F-4722-78997907B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53CF-C178-FB22-784B-8A38E4393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69C60-A16E-D59C-3D59-169B7D5D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946C2-3BB9-59E9-2BE4-BFB72934E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7BB1D-EA7B-E152-24E6-7161445BA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4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BFEFC-5976-5973-723A-EC80E499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6BE27-B23F-C1CF-8E58-7DBD36883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2BD12-3B2F-E1E7-8C60-70EC7F4A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B08FD-216E-109A-5238-4566187E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83BBF-97EA-3037-987D-66DFA3109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9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1B7CE-5E9C-3B09-7F5A-783F58FFE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DB43D-41CF-7CBD-21B8-50FDBFE49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03EAF-A19C-BF3A-3D74-7D36782B1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E0455-A432-2603-AF43-FF7D482A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55F3-862D-EBE9-9C33-81EB8407E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8F17A-B84D-C135-7B04-650A5C5F0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5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474B-8704-48DE-CB63-4ACB9DB8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BF9A0-D746-E95D-EFAE-18F733AC6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CCF4F-19DF-F541-DFA0-2FA367A0F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748D92-36BB-048E-2EF2-52C442FA5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61B95-1446-544D-94C6-88F8D9AEE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BF866D-8071-A995-A799-4051B095E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0DCB8-890A-2C18-B77F-B8DB1112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EC581E-54DC-88DD-B2F3-B33239F9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9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700AC-E384-BD7B-37A4-E81307C0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F26F9B-09F4-7B78-6DB3-E0D39EDBC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FC072-1ED2-6D3F-4825-ADE1954A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C0EB1-4594-87C4-6E67-EAE1BCB5F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5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EDC608-3AFA-669C-9526-86126DB6D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D526B9-862E-E27B-360C-8DBE7D217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93060-38F6-9609-C9E3-BA90A8AF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5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05ECF-2971-4C9E-6960-15F48ED2A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16D8-9277-1463-6FC4-4835342D6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736E1-42CA-52D2-4B02-D05172C39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13DFE-B227-3169-4A0D-A8BE4AAF9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DCC8A-381B-1F46-343F-B4E9DAE28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89F2E-0A86-6A67-A10E-A0109B91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8B3F-819F-38A1-9DFF-DE6EF5BF9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1906A4-CC5C-EECE-BE7D-6710E17769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3C12E-8C88-643B-A4CF-06C477A7A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A42FC-EEA3-3219-B9F3-AED391DD2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D645-423F-A239-0889-8150DE63E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15492-4F54-A19B-BDC7-3F8607C9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97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5E619-5838-A0D7-7DF4-9D20E185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B018C-3FE6-D2EA-F920-3495F0C99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03157-72A5-4368-5718-39DFE1131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52B2-10C3-E342-988B-C564D4B391E7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0B68B-5DE6-1A28-9B5A-FDB60CC86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317A1-CC80-EA2A-9978-CEB8B73A3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E5599-209E-1E4F-B9FA-D912CB504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20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2022-11-03T19:38:44Z</dcterms:created>
  <dcterms:modified xsi:type="dcterms:W3CDTF">2022-11-03T19:42:22Z</dcterms:modified>
</cp:coreProperties>
</file>