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87" d="100"/>
          <a:sy n="87" d="100"/>
        </p:scale>
        <p:origin x="20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63A-CACF-004D-990C-799F47E7F98D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0E02-6585-BF4A-B522-2A5B4C97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1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63A-CACF-004D-990C-799F47E7F98D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0E02-6585-BF4A-B522-2A5B4C97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8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63A-CACF-004D-990C-799F47E7F98D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0E02-6585-BF4A-B522-2A5B4C97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9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63A-CACF-004D-990C-799F47E7F98D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0E02-6585-BF4A-B522-2A5B4C97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2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63A-CACF-004D-990C-799F47E7F98D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0E02-6585-BF4A-B522-2A5B4C97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6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63A-CACF-004D-990C-799F47E7F98D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0E02-6585-BF4A-B522-2A5B4C97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6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63A-CACF-004D-990C-799F47E7F98D}" type="datetimeFigureOut">
              <a:rPr lang="en-US" smtClean="0"/>
              <a:t>11/3/22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0E02-6585-BF4A-B522-2A5B4C97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4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63A-CACF-004D-990C-799F47E7F98D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0E02-6585-BF4A-B522-2A5B4C97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63A-CACF-004D-990C-799F47E7F98D}" type="datetimeFigureOut">
              <a:rPr lang="en-US" smtClean="0"/>
              <a:t>11/3/22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0E02-6585-BF4A-B522-2A5B4C97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1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63A-CACF-004D-990C-799F47E7F98D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0E02-6585-BF4A-B522-2A5B4C97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63A-CACF-004D-990C-799F47E7F98D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0E02-6585-BF4A-B522-2A5B4C97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5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463A-CACF-004D-990C-799F47E7F98D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60E02-6585-BF4A-B522-2A5B4C97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5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au.edu/xxxx" TargetMode="External"/><Relationship Id="rId2" Type="http://schemas.openxmlformats.org/officeDocument/2006/relationships/hyperlink" Target="mailto:email@fau.ed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DF183F-128A-CACC-61B9-297B2036099A}"/>
              </a:ext>
            </a:extLst>
          </p:cNvPr>
          <p:cNvSpPr txBox="1"/>
          <p:nvPr/>
        </p:nvSpPr>
        <p:spPr>
          <a:xfrm>
            <a:off x="634180" y="8852350"/>
            <a:ext cx="6681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Reasonable accommodation should be requested of the event sponsor: Staff Name or Office Name at 561-297-XXXX and </a:t>
            </a:r>
            <a:r>
              <a:rPr lang="en-US" sz="1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email@fau.edu</a:t>
            </a:r>
            <a:r>
              <a:rPr lang="en-US" sz="11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or TTY Relay Station at 1-800-955-8770. Please make your needs known as soon as possible to allow sufficient time for effective accommodations, preferably 5 days before the date of this event. Visit </a:t>
            </a:r>
            <a:r>
              <a:rPr lang="en-US" sz="1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fau.edu/xxxx</a:t>
            </a:r>
            <a:r>
              <a:rPr lang="en-US" sz="11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for more info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41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66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Tobar</dc:creator>
  <cp:lastModifiedBy>Stephanie Tobar</cp:lastModifiedBy>
  <cp:revision>1</cp:revision>
  <dcterms:created xsi:type="dcterms:W3CDTF">2022-11-03T19:12:50Z</dcterms:created>
  <dcterms:modified xsi:type="dcterms:W3CDTF">2022-11-03T19:14:14Z</dcterms:modified>
</cp:coreProperties>
</file>