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87" d="100"/>
          <a:sy n="87" d="100"/>
        </p:scale>
        <p:origin x="20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0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7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53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3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6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5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3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4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1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9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64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1F99A-8EA8-CF40-93E4-528B12AB1C0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CA25F-BCC5-AC4A-AE5F-0E8140CD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9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C0D8032-1C19-E3C5-05ED-8AA4A4DCED2A}"/>
              </a:ext>
            </a:extLst>
          </p:cNvPr>
          <p:cNvSpPr txBox="1"/>
          <p:nvPr/>
        </p:nvSpPr>
        <p:spPr>
          <a:xfrm>
            <a:off x="427703" y="9147318"/>
            <a:ext cx="491121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9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26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2022-11-03T19:11:13Z</dcterms:created>
  <dcterms:modified xsi:type="dcterms:W3CDTF">2022-11-03T19:12:42Z</dcterms:modified>
</cp:coreProperties>
</file>