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6327"/>
  </p:normalViewPr>
  <p:slideViewPr>
    <p:cSldViewPr snapToGrid="0" snapToObjects="1">
      <p:cViewPr varScale="1">
        <p:scale>
          <a:sx n="87" d="100"/>
          <a:sy n="87" d="100"/>
        </p:scale>
        <p:origin x="2072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F8786-639B-4643-8E73-CB67A088B86D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A7D3A-D3A6-9C4D-B4C0-BDC310D71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187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F8786-639B-4643-8E73-CB67A088B86D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A7D3A-D3A6-9C4D-B4C0-BDC310D71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405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F8786-639B-4643-8E73-CB67A088B86D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A7D3A-D3A6-9C4D-B4C0-BDC310D71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663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F8786-639B-4643-8E73-CB67A088B86D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A7D3A-D3A6-9C4D-B4C0-BDC310D71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999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F8786-639B-4643-8E73-CB67A088B86D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A7D3A-D3A6-9C4D-B4C0-BDC310D71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914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F8786-639B-4643-8E73-CB67A088B86D}" type="datetimeFigureOut">
              <a:rPr lang="en-US" smtClean="0"/>
              <a:t>11/3/22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A7D3A-D3A6-9C4D-B4C0-BDC310D71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868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F8786-639B-4643-8E73-CB67A088B86D}" type="datetimeFigureOut">
              <a:rPr lang="en-US" smtClean="0"/>
              <a:t>11/3/22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A7D3A-D3A6-9C4D-B4C0-BDC310D71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753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F8786-639B-4643-8E73-CB67A088B86D}" type="datetimeFigureOut">
              <a:rPr lang="en-US" smtClean="0"/>
              <a:t>11/3/22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A7D3A-D3A6-9C4D-B4C0-BDC310D71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855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F8786-639B-4643-8E73-CB67A088B86D}" type="datetimeFigureOut">
              <a:rPr lang="en-US" smtClean="0"/>
              <a:t>11/3/22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A7D3A-D3A6-9C4D-B4C0-BDC310D71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262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F8786-639B-4643-8E73-CB67A088B86D}" type="datetimeFigureOut">
              <a:rPr lang="en-US" smtClean="0"/>
              <a:t>11/3/22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A7D3A-D3A6-9C4D-B4C0-BDC310D71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8365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F8786-639B-4643-8E73-CB67A088B86D}" type="datetimeFigureOut">
              <a:rPr lang="en-US" smtClean="0"/>
              <a:t>11/3/22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A7D3A-D3A6-9C4D-B4C0-BDC310D71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1143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8F8786-639B-4643-8E73-CB67A088B86D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DA7D3A-D3A6-9C4D-B4C0-BDC310D71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200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fau.edu/xxxx" TargetMode="External"/><Relationship Id="rId2" Type="http://schemas.openxmlformats.org/officeDocument/2006/relationships/hyperlink" Target="mailto:email@fau.edu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1171457-7EC5-CD58-2BDF-511322B12C6E}"/>
              </a:ext>
            </a:extLst>
          </p:cNvPr>
          <p:cNvSpPr txBox="1"/>
          <p:nvPr/>
        </p:nvSpPr>
        <p:spPr>
          <a:xfrm>
            <a:off x="395256" y="9132570"/>
            <a:ext cx="698373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Reasonable accommodation should be requested of the event sponsor: Staff Name or Office Name at 561-297-XXXX and </a:t>
            </a:r>
            <a:r>
              <a:rPr lang="en-US" sz="11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email@fau.edu</a:t>
            </a:r>
            <a:r>
              <a:rPr lang="en-US" sz="110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 or TTY Relay Station at 1-800-955-8770. Please make your needs known as soon as possible to allow sufficient time for effective accommodations, preferably 5 days before the date of this event. Visit </a:t>
            </a:r>
            <a:r>
              <a:rPr lang="en-US" sz="11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fau.edu/xxxx</a:t>
            </a:r>
            <a:r>
              <a:rPr lang="en-US" sz="110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 for more info</a:t>
            </a:r>
            <a:endParaRPr lang="en-US" sz="11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337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66</Words>
  <Application>Microsoft Macintosh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Stephanie Tobar</dc:creator>
  <cp:lastModifiedBy>Stephanie Tobar</cp:lastModifiedBy>
  <cp:revision>1</cp:revision>
  <dcterms:created xsi:type="dcterms:W3CDTF">2022-11-03T19:09:45Z</dcterms:created>
  <dcterms:modified xsi:type="dcterms:W3CDTF">2022-11-03T19:10:55Z</dcterms:modified>
</cp:coreProperties>
</file>