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 snapToObjects="1">
      <p:cViewPr varScale="1">
        <p:scale>
          <a:sx n="82" d="100"/>
          <a:sy n="82" d="100"/>
        </p:scale>
        <p:origin x="216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43E24-8A4A-DF49-8C9A-756BD08B040B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C8FA-2A53-FD4F-A770-46D5EF387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306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43E24-8A4A-DF49-8C9A-756BD08B040B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C8FA-2A53-FD4F-A770-46D5EF387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016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43E24-8A4A-DF49-8C9A-756BD08B040B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C8FA-2A53-FD4F-A770-46D5EF387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68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43E24-8A4A-DF49-8C9A-756BD08B040B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C8FA-2A53-FD4F-A770-46D5EF387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457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43E24-8A4A-DF49-8C9A-756BD08B040B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C8FA-2A53-FD4F-A770-46D5EF387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435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43E24-8A4A-DF49-8C9A-756BD08B040B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C8FA-2A53-FD4F-A770-46D5EF387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261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43E24-8A4A-DF49-8C9A-756BD08B040B}" type="datetimeFigureOut">
              <a:rPr lang="en-US" smtClean="0"/>
              <a:t>11/3/22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C8FA-2A53-FD4F-A770-46D5EF387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434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43E24-8A4A-DF49-8C9A-756BD08B040B}" type="datetimeFigureOut">
              <a:rPr lang="en-US" smtClean="0"/>
              <a:t>11/3/22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C8FA-2A53-FD4F-A770-46D5EF387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51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43E24-8A4A-DF49-8C9A-756BD08B040B}" type="datetimeFigureOut">
              <a:rPr lang="en-US" smtClean="0"/>
              <a:t>11/3/22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C8FA-2A53-FD4F-A770-46D5EF387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646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43E24-8A4A-DF49-8C9A-756BD08B040B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C8FA-2A53-FD4F-A770-46D5EF387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528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43E24-8A4A-DF49-8C9A-756BD08B040B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C8FA-2A53-FD4F-A770-46D5EF387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72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43E24-8A4A-DF49-8C9A-756BD08B040B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D0C8FA-2A53-FD4F-A770-46D5EF387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191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fau.edu/xxxx" TargetMode="External"/><Relationship Id="rId2" Type="http://schemas.openxmlformats.org/officeDocument/2006/relationships/hyperlink" Target="mailto:email@fau.edu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0E9C967-C840-9149-78D5-23CF81EE6E0A}"/>
              </a:ext>
            </a:extLst>
          </p:cNvPr>
          <p:cNvSpPr txBox="1"/>
          <p:nvPr/>
        </p:nvSpPr>
        <p:spPr>
          <a:xfrm>
            <a:off x="2526223" y="9132570"/>
            <a:ext cx="5021451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Reasonable accommodation should be requested of the event sponsor: Staff Name or Office Name at 561-297-XXXX and </a:t>
            </a:r>
            <a:r>
              <a:rPr lang="en-US" sz="9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email@fau.edu</a:t>
            </a:r>
            <a:r>
              <a:rPr lang="en-US" sz="9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 or TTY Relay Station at 1-800-955-8770. Please make your needs known as soon as possible to allow sufficient time for effective accommodations, preferably 5 days before the date of this event. Visit </a:t>
            </a:r>
            <a:r>
              <a:rPr lang="en-US" sz="9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fau.edu/xxxx</a:t>
            </a:r>
            <a:r>
              <a:rPr lang="en-US" sz="9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 for more info</a:t>
            </a:r>
            <a:endParaRPr lang="en-US" sz="9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3270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66</Words>
  <Application>Microsoft Macintosh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Tobar</dc:creator>
  <cp:lastModifiedBy>Stephanie Tobar</cp:lastModifiedBy>
  <cp:revision>2</cp:revision>
  <dcterms:created xsi:type="dcterms:W3CDTF">2022-11-03T19:08:25Z</dcterms:created>
  <dcterms:modified xsi:type="dcterms:W3CDTF">2022-11-03T19:14:44Z</dcterms:modified>
</cp:coreProperties>
</file>