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2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A714-D28A-4C4F-9FB3-F32A442DA2F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72D3-B197-5E41-86B0-1D208516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u.edu/xxxx" TargetMode="External"/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71D35-EAFD-C8B6-A757-153D6BB96740}"/>
              </a:ext>
            </a:extLst>
          </p:cNvPr>
          <p:cNvSpPr txBox="1"/>
          <p:nvPr/>
        </p:nvSpPr>
        <p:spPr>
          <a:xfrm>
            <a:off x="365760" y="8915400"/>
            <a:ext cx="698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for more info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Tobar</cp:lastModifiedBy>
  <cp:revision>2</cp:revision>
  <dcterms:created xsi:type="dcterms:W3CDTF">2022-11-03T19:02:06Z</dcterms:created>
  <dcterms:modified xsi:type="dcterms:W3CDTF">2022-11-03T19:15:02Z</dcterms:modified>
</cp:coreProperties>
</file>