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2"/>
    <p:restoredTop sz="94694"/>
  </p:normalViewPr>
  <p:slideViewPr>
    <p:cSldViewPr snapToGrid="0" snapToObjects="1">
      <p:cViewPr varScale="1">
        <p:scale>
          <a:sx n="82" d="100"/>
          <a:sy n="82" d="100"/>
        </p:scale>
        <p:origin x="2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69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3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2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1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4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48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7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4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85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3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EC910-DD0C-D54E-B00F-AA2B3C8D9048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B69BE-E9A8-D64F-9934-69B5F2D49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7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464E86-EE5F-2DA9-C881-6FBF160C4130}"/>
              </a:ext>
            </a:extLst>
          </p:cNvPr>
          <p:cNvSpPr txBox="1"/>
          <p:nvPr/>
        </p:nvSpPr>
        <p:spPr>
          <a:xfrm>
            <a:off x="195279" y="9008584"/>
            <a:ext cx="55080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9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69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2</cp:revision>
  <dcterms:created xsi:type="dcterms:W3CDTF">2022-11-03T18:57:43Z</dcterms:created>
  <dcterms:modified xsi:type="dcterms:W3CDTF">2022-11-03T19:15:16Z</dcterms:modified>
</cp:coreProperties>
</file>