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0"/>
    <p:restoredTop sz="97248"/>
  </p:normalViewPr>
  <p:slideViewPr>
    <p:cSldViewPr snapToGrid="0" snapToObjects="1">
      <p:cViewPr varScale="1">
        <p:scale>
          <a:sx n="118" d="100"/>
          <a:sy n="118" d="100"/>
        </p:scale>
        <p:origin x="45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7FE6-20B6-B047-A620-837F6232D0D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2A63-3A8B-234C-B7D7-3F3F710D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u.edu/xxxx" TargetMode="External"/><Relationship Id="rId2" Type="http://schemas.openxmlformats.org/officeDocument/2006/relationships/hyperlink" Target="mailto:email@fau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49F44-A5F8-E0FF-737D-26E820D0DC0F}"/>
              </a:ext>
            </a:extLst>
          </p:cNvPr>
          <p:cNvSpPr txBox="1"/>
          <p:nvPr/>
        </p:nvSpPr>
        <p:spPr>
          <a:xfrm>
            <a:off x="228600" y="9042737"/>
            <a:ext cx="5453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Reasonable accommodation should be requested of the event sponsor: Staff Name or Office Name at 561-297-XXXX and 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email@fau.edu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or TTY Relay Station at 1-800-955-8770. Please make your needs known as soon as possible to allow sufficient time for effective accommodations, preferably 5 days before the date of this event. Visit 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fau.edu/xxxx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for more info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581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66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Tobar</dc:creator>
  <cp:lastModifiedBy>Stephanie Tobar</cp:lastModifiedBy>
  <cp:revision>3</cp:revision>
  <dcterms:created xsi:type="dcterms:W3CDTF">2022-11-03T18:56:17Z</dcterms:created>
  <dcterms:modified xsi:type="dcterms:W3CDTF">2022-11-16T19:23:21Z</dcterms:modified>
</cp:coreProperties>
</file>