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2"/>
    <p:restoredTop sz="97248"/>
  </p:normalViewPr>
  <p:slideViewPr>
    <p:cSldViewPr snapToGrid="0" snapToObjects="1">
      <p:cViewPr varScale="1">
        <p:scale>
          <a:sx n="87" d="100"/>
          <a:sy n="87" d="100"/>
        </p:scale>
        <p:origin x="22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3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9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4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3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9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8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6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1B289-F1D8-6849-BB5B-21D508878D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6C4B2-502D-F74D-9BEF-4DB5E3894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82C835-E638-A755-EBA1-E85ABC8DA29D}"/>
              </a:ext>
            </a:extLst>
          </p:cNvPr>
          <p:cNvSpPr txBox="1"/>
          <p:nvPr/>
        </p:nvSpPr>
        <p:spPr>
          <a:xfrm>
            <a:off x="262521" y="8675370"/>
            <a:ext cx="553359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63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2022-11-03T18:53:10Z</dcterms:created>
  <dcterms:modified xsi:type="dcterms:W3CDTF">2022-11-03T19:15:46Z</dcterms:modified>
</cp:coreProperties>
</file>