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94"/>
    <p:restoredTop sz="94694"/>
  </p:normalViewPr>
  <p:slideViewPr>
    <p:cSldViewPr snapToGrid="0" snapToObjects="1">
      <p:cViewPr varScale="1">
        <p:scale>
          <a:sx n="82" d="100"/>
          <a:sy n="82" d="100"/>
        </p:scale>
        <p:origin x="35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7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52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1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5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9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6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62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76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2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111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0BB0E-52B1-7446-9CDC-E6EB97D1332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F28C6-BA2D-754A-B9B5-3ACF36E9F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5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5A4FF3-7FB0-68C7-5483-141CB25DF2B5}"/>
              </a:ext>
            </a:extLst>
          </p:cNvPr>
          <p:cNvSpPr txBox="1"/>
          <p:nvPr/>
        </p:nvSpPr>
        <p:spPr>
          <a:xfrm>
            <a:off x="598236" y="8466143"/>
            <a:ext cx="505864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9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9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9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9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9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195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2</cp:revision>
  <dcterms:created xsi:type="dcterms:W3CDTF">2022-11-03T18:52:05Z</dcterms:created>
  <dcterms:modified xsi:type="dcterms:W3CDTF">2022-11-03T19:07:18Z</dcterms:modified>
</cp:coreProperties>
</file>