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95"/>
    <p:restoredTop sz="94694"/>
  </p:normalViewPr>
  <p:slideViewPr>
    <p:cSldViewPr snapToGrid="0" snapToObjects="1">
      <p:cViewPr varScale="1">
        <p:scale>
          <a:sx n="82" d="100"/>
          <a:sy n="82" d="100"/>
        </p:scale>
        <p:origin x="34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8834D-84C8-D74D-8957-7AB71D99EF46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AB9C7-4ACD-B04A-A823-57A63ACF1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970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8834D-84C8-D74D-8957-7AB71D99EF46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AB9C7-4ACD-B04A-A823-57A63ACF1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036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8834D-84C8-D74D-8957-7AB71D99EF46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AB9C7-4ACD-B04A-A823-57A63ACF1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057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8834D-84C8-D74D-8957-7AB71D99EF46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AB9C7-4ACD-B04A-A823-57A63ACF1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328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8834D-84C8-D74D-8957-7AB71D99EF46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AB9C7-4ACD-B04A-A823-57A63ACF1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694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8834D-84C8-D74D-8957-7AB71D99EF46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AB9C7-4ACD-B04A-A823-57A63ACF1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57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8834D-84C8-D74D-8957-7AB71D99EF46}" type="datetimeFigureOut">
              <a:rPr lang="en-US" smtClean="0"/>
              <a:t>11/3/22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AB9C7-4ACD-B04A-A823-57A63ACF1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734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8834D-84C8-D74D-8957-7AB71D99EF46}" type="datetimeFigureOut">
              <a:rPr lang="en-US" smtClean="0"/>
              <a:t>11/3/22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AB9C7-4ACD-B04A-A823-57A63ACF1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417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8834D-84C8-D74D-8957-7AB71D99EF46}" type="datetimeFigureOut">
              <a:rPr lang="en-US" smtClean="0"/>
              <a:t>11/3/22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AB9C7-4ACD-B04A-A823-57A63ACF1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204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8834D-84C8-D74D-8957-7AB71D99EF46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AB9C7-4ACD-B04A-A823-57A63ACF1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16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8834D-84C8-D74D-8957-7AB71D99EF46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AB9C7-4ACD-B04A-A823-57A63ACF1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932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8834D-84C8-D74D-8957-7AB71D99EF46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AB9C7-4ACD-B04A-A823-57A63ACF1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875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au.edu/xxxx" TargetMode="External"/><Relationship Id="rId2" Type="http://schemas.openxmlformats.org/officeDocument/2006/relationships/hyperlink" Target="mailto:email@fau.ed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585C7B7-69F0-7B7E-B365-4577A06EA5C3}"/>
              </a:ext>
            </a:extLst>
          </p:cNvPr>
          <p:cNvSpPr txBox="1"/>
          <p:nvPr/>
        </p:nvSpPr>
        <p:spPr>
          <a:xfrm>
            <a:off x="914400" y="9132570"/>
            <a:ext cx="52539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10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100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10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100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 for more info</a:t>
            </a:r>
            <a:endParaRPr lang="en-US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527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66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Stephanie Tobar</dc:creator>
  <cp:keywords/>
  <dc:description/>
  <cp:lastModifiedBy>Stephanie Tobar</cp:lastModifiedBy>
  <cp:revision>2</cp:revision>
  <dcterms:created xsi:type="dcterms:W3CDTF">2022-11-03T18:46:08Z</dcterms:created>
  <dcterms:modified xsi:type="dcterms:W3CDTF">2022-11-03T19:06:19Z</dcterms:modified>
  <cp:category/>
</cp:coreProperties>
</file>