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56" d="100"/>
          <a:sy n="56" d="100"/>
        </p:scale>
        <p:origin x="24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1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8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09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9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2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6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1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20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9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52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601D8-B727-A848-86B2-697D2340B04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BC154-6C96-D84F-BC18-6534DBC4D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43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C8AAEC-0A47-A2C9-118F-53D06C699E7C}"/>
              </a:ext>
            </a:extLst>
          </p:cNvPr>
          <p:cNvSpPr txBox="1"/>
          <p:nvPr/>
        </p:nvSpPr>
        <p:spPr>
          <a:xfrm>
            <a:off x="548640" y="14253210"/>
            <a:ext cx="6983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341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2022-11-03T19:34:55Z</dcterms:created>
  <dcterms:modified xsi:type="dcterms:W3CDTF">2022-11-03T19:36:18Z</dcterms:modified>
</cp:coreProperties>
</file>