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59" d="100"/>
          <a:sy n="59" d="100"/>
        </p:scale>
        <p:origin x="222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76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0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386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7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9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8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03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7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1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649AA-2EA7-304B-8684-894B7C326E37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6BE-2470-424C-801A-16AC4CCB7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98F58C-4FA2-D3E4-A785-59162EF8FD51}"/>
              </a:ext>
            </a:extLst>
          </p:cNvPr>
          <p:cNvSpPr txBox="1"/>
          <p:nvPr/>
        </p:nvSpPr>
        <p:spPr>
          <a:xfrm>
            <a:off x="388620" y="14184630"/>
            <a:ext cx="69837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1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1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2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2</cp:revision>
  <dcterms:created xsi:type="dcterms:W3CDTF">2022-11-03T19:32:53Z</dcterms:created>
  <dcterms:modified xsi:type="dcterms:W3CDTF">2022-11-10T16:28:48Z</dcterms:modified>
</cp:coreProperties>
</file>