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0058400" cy="1554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56" d="100"/>
          <a:sy n="56" d="100"/>
        </p:scale>
        <p:origin x="241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544023"/>
            <a:ext cx="8549640" cy="5411893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8164619"/>
            <a:ext cx="7543800" cy="3753061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2EB5-EF3A-8541-98C4-7C090BF3AC61}" type="datetimeFigureOut">
              <a:rPr lang="en-US" smtClean="0"/>
              <a:t>11/3/22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5E7-C52F-AA4C-AD42-46C7097CE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65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2EB5-EF3A-8541-98C4-7C090BF3AC61}" type="datetimeFigureOut">
              <a:rPr lang="en-US" smtClean="0"/>
              <a:t>11/3/22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5E7-C52F-AA4C-AD42-46C7097CE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7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827617"/>
            <a:ext cx="2168843" cy="13173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827617"/>
            <a:ext cx="6380798" cy="13173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2EB5-EF3A-8541-98C4-7C090BF3AC61}" type="datetimeFigureOut">
              <a:rPr lang="en-US" smtClean="0"/>
              <a:t>11/3/22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5E7-C52F-AA4C-AD42-46C7097CE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2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2EB5-EF3A-8541-98C4-7C090BF3AC61}" type="datetimeFigureOut">
              <a:rPr lang="en-US" smtClean="0"/>
              <a:t>11/3/22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5E7-C52F-AA4C-AD42-46C7097CE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4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3875409"/>
            <a:ext cx="8675370" cy="6466204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10402786"/>
            <a:ext cx="8675370" cy="3400424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2EB5-EF3A-8541-98C4-7C090BF3AC61}" type="datetimeFigureOut">
              <a:rPr lang="en-US" smtClean="0"/>
              <a:t>11/3/22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5E7-C52F-AA4C-AD42-46C7097CE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7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4138083"/>
            <a:ext cx="4274820" cy="9863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4138083"/>
            <a:ext cx="4274820" cy="9863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2EB5-EF3A-8541-98C4-7C090BF3AC61}" type="datetimeFigureOut">
              <a:rPr lang="en-US" smtClean="0"/>
              <a:t>11/3/22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5E7-C52F-AA4C-AD42-46C7097CE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86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827620"/>
            <a:ext cx="8675370" cy="30046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3810636"/>
            <a:ext cx="4255174" cy="186753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5678170"/>
            <a:ext cx="4255174" cy="8351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3810636"/>
            <a:ext cx="4276130" cy="186753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5678170"/>
            <a:ext cx="4276130" cy="8351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2EB5-EF3A-8541-98C4-7C090BF3AC61}" type="datetimeFigureOut">
              <a:rPr lang="en-US" smtClean="0"/>
              <a:t>11/3/22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5E7-C52F-AA4C-AD42-46C7097CE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1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2EB5-EF3A-8541-98C4-7C090BF3AC61}" type="datetimeFigureOut">
              <a:rPr lang="en-US" smtClean="0"/>
              <a:t>11/3/22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5E7-C52F-AA4C-AD42-46C7097CE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2EB5-EF3A-8541-98C4-7C090BF3AC61}" type="datetimeFigureOut">
              <a:rPr lang="en-US" smtClean="0"/>
              <a:t>11/3/22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5E7-C52F-AA4C-AD42-46C7097CE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2238167"/>
            <a:ext cx="5092065" cy="11046883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2EB5-EF3A-8541-98C4-7C090BF3AC61}" type="datetimeFigureOut">
              <a:rPr lang="en-US" smtClean="0"/>
              <a:t>11/3/22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5E7-C52F-AA4C-AD42-46C7097CE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7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2238167"/>
            <a:ext cx="5092065" cy="11046883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2EB5-EF3A-8541-98C4-7C090BF3AC61}" type="datetimeFigureOut">
              <a:rPr lang="en-US" smtClean="0"/>
              <a:t>11/3/22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5E7-C52F-AA4C-AD42-46C7097CE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827620"/>
            <a:ext cx="8675370" cy="3004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4138083"/>
            <a:ext cx="8675370" cy="986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14407730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D2EB5-EF3A-8541-98C4-7C090BF3AC61}" type="datetimeFigureOut">
              <a:rPr lang="en-US" smtClean="0"/>
              <a:t>11/3/22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14407730"/>
            <a:ext cx="339471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14407730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615E7-C52F-AA4C-AD42-46C7097CE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0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fau.edu/xxxx" TargetMode="External"/><Relationship Id="rId2" Type="http://schemas.openxmlformats.org/officeDocument/2006/relationships/hyperlink" Target="mailto:email@fau.edu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D6C07A-FD44-F4F4-F6B0-4223E7DF2402}"/>
              </a:ext>
            </a:extLst>
          </p:cNvPr>
          <p:cNvSpPr txBox="1"/>
          <p:nvPr/>
        </p:nvSpPr>
        <p:spPr>
          <a:xfrm>
            <a:off x="457200" y="14161770"/>
            <a:ext cx="6835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Reasonable accommodation should be requested of the event sponsor: Staff Name or Office Name at 561-297-XXXX and </a:t>
            </a:r>
            <a:r>
              <a:rPr lang="en-US" sz="1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email@fau.edu</a:t>
            </a:r>
            <a:r>
              <a:rPr lang="en-US" sz="11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 or TTY Relay Station at 1-800-955-8770. Please make your needs known as soon as possible to allow sufficient time for effective accommodations, preferably 5 days before the date of this event. Visit </a:t>
            </a:r>
            <a:r>
              <a:rPr lang="en-US" sz="1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fau.edu/xxxx</a:t>
            </a:r>
            <a:r>
              <a:rPr lang="en-US" sz="11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 for more info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146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66</Words>
  <Application>Microsoft Macintosh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Tobar</dc:creator>
  <cp:lastModifiedBy>Stephanie Tobar</cp:lastModifiedBy>
  <cp:revision>1</cp:revision>
  <dcterms:created xsi:type="dcterms:W3CDTF">2022-11-03T19:31:38Z</dcterms:created>
  <dcterms:modified xsi:type="dcterms:W3CDTF">2022-11-03T19:32:43Z</dcterms:modified>
</cp:coreProperties>
</file>