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56" d="100"/>
          <a:sy n="56" d="100"/>
        </p:scale>
        <p:origin x="24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64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0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1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68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49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2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67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43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2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1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462D8-4CE1-3B4B-8018-D32D90D6301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22745-8B6F-BE4D-BA3B-94C924B3E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6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30F15A-4907-2AE4-9F94-8C2AB1A7DC06}"/>
              </a:ext>
            </a:extLst>
          </p:cNvPr>
          <p:cNvSpPr txBox="1"/>
          <p:nvPr/>
        </p:nvSpPr>
        <p:spPr>
          <a:xfrm>
            <a:off x="708660" y="14573250"/>
            <a:ext cx="864108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1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11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659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2022-11-03T19:30:30Z</dcterms:created>
  <dcterms:modified xsi:type="dcterms:W3CDTF">2022-11-03T19:31:31Z</dcterms:modified>
</cp:coreProperties>
</file>