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24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7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1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C14D-8517-F44D-94A4-DE07B90BF2B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F0F9-BE1A-6C40-BA0B-F360661A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u.edu/xxxx" TargetMode="External"/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29AA30-72DB-ACBB-46CC-67E244474232}"/>
              </a:ext>
            </a:extLst>
          </p:cNvPr>
          <p:cNvSpPr txBox="1"/>
          <p:nvPr/>
        </p:nvSpPr>
        <p:spPr>
          <a:xfrm>
            <a:off x="297180" y="14276070"/>
            <a:ext cx="698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for more info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8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66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Tobar</dc:creator>
  <cp:lastModifiedBy>Stephanie Tobar</cp:lastModifiedBy>
  <cp:revision>1</cp:revision>
  <dcterms:created xsi:type="dcterms:W3CDTF">2022-11-03T19:29:11Z</dcterms:created>
  <dcterms:modified xsi:type="dcterms:W3CDTF">2022-11-03T19:30:24Z</dcterms:modified>
</cp:coreProperties>
</file>