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6" d="100"/>
          <a:sy n="56" d="100"/>
        </p:scale>
        <p:origin x="24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6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1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7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7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2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7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9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0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0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9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05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21C17-1BA2-3241-9469-7A80F4D34A10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63A11-8975-254A-BBB1-68E15BBB9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5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EB4C72-C60A-6EEC-35DC-EAB1F2413B18}"/>
              </a:ext>
            </a:extLst>
          </p:cNvPr>
          <p:cNvSpPr txBox="1"/>
          <p:nvPr/>
        </p:nvSpPr>
        <p:spPr>
          <a:xfrm>
            <a:off x="1303020" y="13773150"/>
            <a:ext cx="7932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46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2022-11-03T19:27:51Z</dcterms:created>
  <dcterms:modified xsi:type="dcterms:W3CDTF">2022-11-03T19:29:04Z</dcterms:modified>
</cp:coreProperties>
</file>