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3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0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0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7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6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0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8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3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8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37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8440A-CFDD-2A45-B6F8-BF154A87769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F268A-3DF3-3440-8362-0456381E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3EDA91-0E6C-3AEC-13CB-2BFF4C3AA1B8}"/>
              </a:ext>
            </a:extLst>
          </p:cNvPr>
          <p:cNvSpPr txBox="1"/>
          <p:nvPr/>
        </p:nvSpPr>
        <p:spPr>
          <a:xfrm>
            <a:off x="1028700" y="13956030"/>
            <a:ext cx="610362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7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2022-11-03T19:26:08Z</dcterms:created>
  <dcterms:modified xsi:type="dcterms:W3CDTF">2022-11-03T19:27:35Z</dcterms:modified>
</cp:coreProperties>
</file>