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56" d="100"/>
          <a:sy n="56" d="100"/>
        </p:scale>
        <p:origin x="241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0478-1D9A-0B48-95E5-2575558A3A24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BB4C-C983-D848-8F0E-0F7A44929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144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0478-1D9A-0B48-95E5-2575558A3A24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BB4C-C983-D848-8F0E-0F7A44929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322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0478-1D9A-0B48-95E5-2575558A3A24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BB4C-C983-D848-8F0E-0F7A44929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865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0478-1D9A-0B48-95E5-2575558A3A24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BB4C-C983-D848-8F0E-0F7A44929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856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0478-1D9A-0B48-95E5-2575558A3A24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BB4C-C983-D848-8F0E-0F7A44929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51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0478-1D9A-0B48-95E5-2575558A3A24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BB4C-C983-D848-8F0E-0F7A44929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49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0478-1D9A-0B48-95E5-2575558A3A24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BB4C-C983-D848-8F0E-0F7A44929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31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0478-1D9A-0B48-95E5-2575558A3A24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BB4C-C983-D848-8F0E-0F7A44929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590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0478-1D9A-0B48-95E5-2575558A3A24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BB4C-C983-D848-8F0E-0F7A44929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33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0478-1D9A-0B48-95E5-2575558A3A24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BB4C-C983-D848-8F0E-0F7A44929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361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0478-1D9A-0B48-95E5-2575558A3A24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BB4C-C983-D848-8F0E-0F7A44929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97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50478-1D9A-0B48-95E5-2575558A3A24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BBB4C-C983-D848-8F0E-0F7A44929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78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u.edu/xxxx" TargetMode="External"/><Relationship Id="rId2" Type="http://schemas.openxmlformats.org/officeDocument/2006/relationships/hyperlink" Target="mailto:email@fau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120FEFD-5678-5BC0-5A04-DDDE1B5675A0}"/>
              </a:ext>
            </a:extLst>
          </p:cNvPr>
          <p:cNvSpPr txBox="1"/>
          <p:nvPr/>
        </p:nvSpPr>
        <p:spPr>
          <a:xfrm>
            <a:off x="274320" y="14458950"/>
            <a:ext cx="5715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1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1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1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1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for more info</a:t>
            </a:r>
            <a:endParaRPr lang="en-US" sz="11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110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66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2022-11-03T19:23:05Z</dcterms:created>
  <dcterms:modified xsi:type="dcterms:W3CDTF">2022-11-03T19:27:49Z</dcterms:modified>
</cp:coreProperties>
</file>