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>
        <p:scale>
          <a:sx n="100" d="100"/>
          <a:sy n="100" d="100"/>
        </p:scale>
        <p:origin x="9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21818-E75A-458F-AC5B-0E9A2C76B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9646" y="1015594"/>
            <a:ext cx="9316593" cy="7710221"/>
          </a:xfrm>
        </p:spPr>
        <p:txBody>
          <a:bodyPr anchor="b">
            <a:normAutofit/>
          </a:bodyPr>
          <a:lstStyle>
            <a:lvl1pPr algn="l">
              <a:defRPr sz="14507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EE64DE-978B-4F95-BB3C-D027D8008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9646" y="10135210"/>
            <a:ext cx="9316593" cy="3357677"/>
          </a:xfrm>
        </p:spPr>
        <p:txBody>
          <a:bodyPr/>
          <a:lstStyle>
            <a:lvl1pPr marL="0" indent="0" algn="l">
              <a:lnSpc>
                <a:spcPct val="120000"/>
              </a:lnSpc>
              <a:buNone/>
              <a:defRPr sz="5440">
                <a:solidFill>
                  <a:schemeClr val="tx2">
                    <a:alpha val="55000"/>
                  </a:schemeClr>
                </a:solidFill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66CC717-08C5-4F3E-B8AA-BA93C8755982}"/>
              </a:ext>
            </a:extLst>
          </p:cNvPr>
          <p:cNvCxnSpPr>
            <a:cxnSpLocks/>
          </p:cNvCxnSpPr>
          <p:nvPr/>
        </p:nvCxnSpPr>
        <p:spPr>
          <a:xfrm>
            <a:off x="370755" y="9343200"/>
            <a:ext cx="931689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96B5700-AA45-4E20-8BE5-276204113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5937" y="13948867"/>
            <a:ext cx="4452571" cy="1139952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2040" cap="all" spc="453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453" dirty="0"/>
              <a:t>Sample Footer 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5B7199-CC00-4D38-8B48-F8A539112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6542" y="13948867"/>
            <a:ext cx="1246456" cy="113995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204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6BC76EC-3453-4CE0-A71D-BD2194075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403" y="13946727"/>
            <a:ext cx="2852500" cy="1139952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2040" cap="all" spc="453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Thursday, November 3,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542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733FC-38A1-463C-BF3D-0D99784E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FD076A-A004-4560-A43B-028624E20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9646" y="4435450"/>
            <a:ext cx="9324137" cy="9057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FBA60-9309-4F2A-9FA9-305C4AFB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2103" y="13948867"/>
            <a:ext cx="2851556" cy="1139952"/>
          </a:xfrm>
          <a:prstGeom prst="rect">
            <a:avLst/>
          </a:prstGeom>
        </p:spPr>
        <p:txBody>
          <a:bodyPr/>
          <a:lstStyle/>
          <a:p>
            <a:fld id="{53CF612A-4CB0-4F57-9A87-F049CECB184D}" type="datetime2">
              <a:rPr lang="en-US" smtClean="0"/>
              <a:t>Thursday, November 3,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BF451-928F-4E55-8A76-111D0E211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EC161-BA80-4E93-AEB1-B61E38C0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6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44E3E-5EFE-4FCB-86A2-5E20CC6525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41512" y="1015594"/>
            <a:ext cx="1305077" cy="12477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95005E-2E0C-4200-BF29-1135A35E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2102" y="994867"/>
            <a:ext cx="7785202" cy="12477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BBBED-3B21-4271-BC0F-BBA258B59D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2103" y="13948867"/>
            <a:ext cx="2851556" cy="1139952"/>
          </a:xfrm>
          <a:prstGeom prst="rect">
            <a:avLst/>
          </a:prstGeom>
        </p:spPr>
        <p:txBody>
          <a:bodyPr/>
          <a:lstStyle/>
          <a:p>
            <a:fld id="{8F397F40-C8F7-4897-A6B8-241042F913A9}" type="datetime2">
              <a:rPr lang="en-US" smtClean="0"/>
              <a:t>Thursday, November 3,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9CED5-56F3-4943-8143-918F7A860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87180-7248-4741-8E3B-9AAFB414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2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B7685-BDD9-488F-B082-33592E0F1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CB5FF-7FB5-4B8A-BF1C-48765D40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646" y="3933121"/>
            <a:ext cx="9316890" cy="8574829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DA03860-F8F0-4186-B5D0-72C935B2C2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5937" y="13948867"/>
            <a:ext cx="4452571" cy="1139952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2040" cap="all" spc="453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453" dirty="0"/>
              <a:t>Sample Footer Text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0B9D802-9E36-42DA-B6CA-6C937CBE8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6542" y="13948867"/>
            <a:ext cx="1246456" cy="113995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204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227B5A7-BF66-4C50-9DAD-A24070310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403" y="13946727"/>
            <a:ext cx="2852500" cy="1139952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2040" cap="all" spc="453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Thursday, November 3,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973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2B8D-DB20-44D1-84BC-F76685913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46" y="1015594"/>
            <a:ext cx="9331681" cy="7710221"/>
          </a:xfrm>
        </p:spPr>
        <p:txBody>
          <a:bodyPr anchor="b">
            <a:normAutofit/>
          </a:bodyPr>
          <a:lstStyle>
            <a:lvl1pPr>
              <a:defRPr sz="145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94C298-618E-4642-8F2B-8DD253ED5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9646" y="10135210"/>
            <a:ext cx="9316593" cy="3357677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5440">
                <a:solidFill>
                  <a:schemeClr val="tx2">
                    <a:alpha val="55000"/>
                  </a:schemeClr>
                </a:solidFill>
              </a:defRPr>
            </a:lvl1pPr>
            <a:lvl2pPr marL="1036335" indent="0">
              <a:buNone/>
              <a:defRPr sz="4533">
                <a:solidFill>
                  <a:schemeClr val="tx1">
                    <a:tint val="75000"/>
                  </a:schemeClr>
                </a:solidFill>
              </a:defRPr>
            </a:lvl2pPr>
            <a:lvl3pPr marL="2072670" indent="0">
              <a:buNone/>
              <a:defRPr sz="4080">
                <a:solidFill>
                  <a:schemeClr val="tx1">
                    <a:tint val="75000"/>
                  </a:schemeClr>
                </a:solidFill>
              </a:defRPr>
            </a:lvl3pPr>
            <a:lvl4pPr marL="3109006" indent="0">
              <a:buNone/>
              <a:defRPr sz="3627">
                <a:solidFill>
                  <a:schemeClr val="tx1">
                    <a:tint val="75000"/>
                  </a:schemeClr>
                </a:solidFill>
              </a:defRPr>
            </a:lvl4pPr>
            <a:lvl5pPr marL="4145341" indent="0">
              <a:buNone/>
              <a:defRPr sz="3627">
                <a:solidFill>
                  <a:schemeClr val="tx1">
                    <a:tint val="75000"/>
                  </a:schemeClr>
                </a:solidFill>
              </a:defRPr>
            </a:lvl5pPr>
            <a:lvl6pPr marL="5181676" indent="0">
              <a:buNone/>
              <a:defRPr sz="3627">
                <a:solidFill>
                  <a:schemeClr val="tx1">
                    <a:tint val="75000"/>
                  </a:schemeClr>
                </a:solidFill>
              </a:defRPr>
            </a:lvl6pPr>
            <a:lvl7pPr marL="6218011" indent="0">
              <a:buNone/>
              <a:defRPr sz="3627">
                <a:solidFill>
                  <a:schemeClr val="tx1">
                    <a:tint val="75000"/>
                  </a:schemeClr>
                </a:solidFill>
              </a:defRPr>
            </a:lvl7pPr>
            <a:lvl8pPr marL="7254347" indent="0">
              <a:buNone/>
              <a:defRPr sz="3627">
                <a:solidFill>
                  <a:schemeClr val="tx1">
                    <a:tint val="75000"/>
                  </a:schemeClr>
                </a:solidFill>
              </a:defRPr>
            </a:lvl8pPr>
            <a:lvl9pPr marL="8290682" indent="0">
              <a:buNone/>
              <a:defRPr sz="36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3ECD5-2EEA-457B-9C93-36F8AF368E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2103" y="13948867"/>
            <a:ext cx="2851556" cy="1139952"/>
          </a:xfrm>
          <a:prstGeom prst="rect">
            <a:avLst/>
          </a:prstGeom>
        </p:spPr>
        <p:txBody>
          <a:bodyPr/>
          <a:lstStyle/>
          <a:p>
            <a:fld id="{10EDCA73-0A86-4195-A787-75037827079D}" type="datetime2">
              <a:rPr lang="en-US" smtClean="0"/>
              <a:t>Thursday, November 3,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A15D4-F172-4025-9290-C8F5D4197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6CD73-9984-4E1D-BD74-37115C1F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9FAD47-5E44-4EE5-A422-A77593F8F3A3}"/>
              </a:ext>
            </a:extLst>
          </p:cNvPr>
          <p:cNvCxnSpPr>
            <a:cxnSpLocks/>
          </p:cNvCxnSpPr>
          <p:nvPr/>
        </p:nvCxnSpPr>
        <p:spPr>
          <a:xfrm>
            <a:off x="370755" y="9343200"/>
            <a:ext cx="931689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495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74E41-AB27-418C-AA9E-8F863DDE3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9E10A-E18D-4122-A71B-0A22F695E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9646" y="3933120"/>
            <a:ext cx="4481017" cy="9553433"/>
          </a:xfrm>
        </p:spPr>
        <p:txBody>
          <a:bodyPr/>
          <a:lstStyle>
            <a:lvl1pPr marL="1020015">
              <a:defRPr/>
            </a:lvl1pPr>
            <a:lvl2pPr marL="2040030">
              <a:defRPr/>
            </a:lvl2pPr>
            <a:lvl3pPr marL="3060045">
              <a:defRPr/>
            </a:lvl3pPr>
            <a:lvl4pPr marL="4080060">
              <a:defRPr/>
            </a:lvl4pPr>
            <a:lvl5pPr marL="5100075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B980D-2720-431B-88C8-4D837023B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5222" y="3933120"/>
            <a:ext cx="4481017" cy="9553433"/>
          </a:xfrm>
        </p:spPr>
        <p:txBody>
          <a:bodyPr/>
          <a:lstStyle>
            <a:lvl2pPr marL="2040030">
              <a:defRPr/>
            </a:lvl2pPr>
            <a:lvl3pPr marL="3060045">
              <a:defRPr/>
            </a:lvl3pPr>
            <a:lvl4pPr marL="4080060">
              <a:defRPr/>
            </a:lvl4pPr>
            <a:lvl5pPr marL="5508081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EB211-F6F7-4C53-B25F-F1EBF7A8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2103" y="13948867"/>
            <a:ext cx="2851556" cy="1139952"/>
          </a:xfrm>
          <a:prstGeom prst="rect">
            <a:avLst/>
          </a:prstGeom>
        </p:spPr>
        <p:txBody>
          <a:bodyPr/>
          <a:lstStyle/>
          <a:p>
            <a:fld id="{83C75374-B296-498E-A935-80631EA9020D}" type="datetime2">
              <a:rPr lang="en-US" smtClean="0"/>
              <a:t>Thursday, November 3,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AA830D-482E-415E-B855-D561B94BD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FB2AC-9F49-4D35-8C5E-ECECC6B13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25D59-DC0A-4295-8714-902B54B9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46" y="881280"/>
            <a:ext cx="9331681" cy="2586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A33E2-E7AE-4E37-9DF1-69697E45D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9646" y="4023224"/>
            <a:ext cx="4481017" cy="1388669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4533" b="0" i="1">
                <a:latin typeface="+mj-lt"/>
              </a:defRPr>
            </a:lvl1pPr>
            <a:lvl2pPr marL="1036335" indent="0">
              <a:buNone/>
              <a:defRPr sz="4533" b="1"/>
            </a:lvl2pPr>
            <a:lvl3pPr marL="2072670" indent="0">
              <a:buNone/>
              <a:defRPr sz="4080" b="1"/>
            </a:lvl3pPr>
            <a:lvl4pPr marL="3109006" indent="0">
              <a:buNone/>
              <a:defRPr sz="3627" b="1"/>
            </a:lvl4pPr>
            <a:lvl5pPr marL="4145341" indent="0">
              <a:buNone/>
              <a:defRPr sz="3627" b="1"/>
            </a:lvl5pPr>
            <a:lvl6pPr marL="5181676" indent="0">
              <a:buNone/>
              <a:defRPr sz="3627" b="1"/>
            </a:lvl6pPr>
            <a:lvl7pPr marL="6218011" indent="0">
              <a:buNone/>
              <a:defRPr sz="3627" b="1"/>
            </a:lvl7pPr>
            <a:lvl8pPr marL="7254347" indent="0">
              <a:buNone/>
              <a:defRPr sz="3627" b="1"/>
            </a:lvl8pPr>
            <a:lvl9pPr marL="8290682" indent="0">
              <a:buNone/>
              <a:defRPr sz="362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2E79D5-E651-4B82-AFAA-DE6E16AC3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9646" y="6238646"/>
            <a:ext cx="4481017" cy="7254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91196-F771-42C3-A726-A4ECF561F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05222" y="4023224"/>
            <a:ext cx="4481017" cy="1388669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4533" b="0" i="1">
                <a:latin typeface="+mj-lt"/>
              </a:defRPr>
            </a:lvl1pPr>
            <a:lvl2pPr marL="1036335" indent="0">
              <a:buNone/>
              <a:defRPr sz="4533" b="1"/>
            </a:lvl2pPr>
            <a:lvl3pPr marL="2072670" indent="0">
              <a:buNone/>
              <a:defRPr sz="4080" b="1"/>
            </a:lvl3pPr>
            <a:lvl4pPr marL="3109006" indent="0">
              <a:buNone/>
              <a:defRPr sz="3627" b="1"/>
            </a:lvl4pPr>
            <a:lvl5pPr marL="4145341" indent="0">
              <a:buNone/>
              <a:defRPr sz="3627" b="1"/>
            </a:lvl5pPr>
            <a:lvl6pPr marL="5181676" indent="0">
              <a:buNone/>
              <a:defRPr sz="3627" b="1"/>
            </a:lvl6pPr>
            <a:lvl7pPr marL="6218011" indent="0">
              <a:buNone/>
              <a:defRPr sz="3627" b="1"/>
            </a:lvl7pPr>
            <a:lvl8pPr marL="7254347" indent="0">
              <a:buNone/>
              <a:defRPr sz="3627" b="1"/>
            </a:lvl8pPr>
            <a:lvl9pPr marL="8290682" indent="0">
              <a:buNone/>
              <a:defRPr sz="362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76BA18-D373-4B5F-B812-5D5E4C237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05222" y="6238646"/>
            <a:ext cx="4481017" cy="7254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95D0EB-9F99-4C95-ADA6-AC6B493C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2103" y="13948867"/>
            <a:ext cx="2851556" cy="1139952"/>
          </a:xfrm>
          <a:prstGeom prst="rect">
            <a:avLst/>
          </a:prstGeom>
        </p:spPr>
        <p:txBody>
          <a:bodyPr/>
          <a:lstStyle/>
          <a:p>
            <a:fld id="{B098B728-214A-4ABC-8432-5B3A5A66A987}" type="datetime2">
              <a:rPr lang="en-US" smtClean="0"/>
              <a:t>Thursday, November 3, 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EB69A9-1E48-4683-8873-D888C39E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E419C-3010-4562-BA4B-ECBC2DBE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02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58066-A255-4886-A4B0-2AC829A7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46" y="881280"/>
            <a:ext cx="9331681" cy="12601651"/>
          </a:xfrm>
        </p:spPr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8D80A-6560-46E3-AF30-9CEC54EA7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2103" y="13948867"/>
            <a:ext cx="2851556" cy="1139952"/>
          </a:xfrm>
          <a:prstGeom prst="rect">
            <a:avLst/>
          </a:prstGeom>
        </p:spPr>
        <p:txBody>
          <a:bodyPr/>
          <a:lstStyle/>
          <a:p>
            <a:fld id="{015F02D0-6806-43AF-9888-2359BF40C204}" type="datetime2">
              <a:rPr lang="en-US" smtClean="0"/>
              <a:t>Thursday, November 3,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B673C2-FB1E-46F5-8CFB-93B9DB807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E2120-410F-4382-81AB-37F161F7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05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802222-E41B-48E7-BF06-5C5509D6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2103" y="13948867"/>
            <a:ext cx="2851556" cy="1139952"/>
          </a:xfrm>
          <a:prstGeom prst="rect">
            <a:avLst/>
          </a:prstGeom>
        </p:spPr>
        <p:txBody>
          <a:bodyPr/>
          <a:lstStyle/>
          <a:p>
            <a:fld id="{8EE14D2D-B1AF-4197-82D6-FC1F8BD05681}" type="datetime2">
              <a:rPr lang="en-US" smtClean="0"/>
              <a:t>Thursday, November 3, 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A636E3-B721-46E8-882F-C123530F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FC1178-3E0E-449A-B799-009C04C06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39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23392-4FF4-4922-A14E-8AA23A9BD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46" y="881280"/>
            <a:ext cx="2844013" cy="2424989"/>
          </a:xfrm>
        </p:spPr>
        <p:txBody>
          <a:bodyPr wrap="square" anchor="t">
            <a:normAutofit/>
          </a:bodyPr>
          <a:lstStyle>
            <a:lvl1pPr>
              <a:defRPr sz="63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FB38E-5055-4C9B-9A3B-A7B3A4887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5936" y="891235"/>
            <a:ext cx="6087847" cy="12601651"/>
          </a:xfrm>
        </p:spPr>
        <p:txBody>
          <a:bodyPr/>
          <a:lstStyle>
            <a:lvl1pPr>
              <a:defRPr sz="4080"/>
            </a:lvl1pPr>
            <a:lvl2pPr>
              <a:defRPr sz="4080"/>
            </a:lvl2pPr>
            <a:lvl3pPr>
              <a:defRPr sz="4080"/>
            </a:lvl3pPr>
            <a:lvl4pPr>
              <a:defRPr sz="4080"/>
            </a:lvl4pPr>
            <a:lvl5pPr>
              <a:defRPr sz="4080"/>
            </a:lvl5pPr>
            <a:lvl6pPr>
              <a:defRPr sz="4533"/>
            </a:lvl6pPr>
            <a:lvl7pPr>
              <a:defRPr sz="4533"/>
            </a:lvl7pPr>
            <a:lvl8pPr>
              <a:defRPr sz="4533"/>
            </a:lvl8pPr>
            <a:lvl9pPr>
              <a:defRPr sz="4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EC2DB-2ED3-408C-BFF2-F413C9D8F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9646" y="3929380"/>
            <a:ext cx="2844013" cy="9563506"/>
          </a:xfrm>
        </p:spPr>
        <p:txBody>
          <a:bodyPr>
            <a:normAutofit/>
          </a:bodyPr>
          <a:lstStyle>
            <a:lvl1pPr marL="0" indent="0">
              <a:buNone/>
              <a:defRPr sz="4080"/>
            </a:lvl1pPr>
            <a:lvl2pPr marL="1036335" indent="0">
              <a:buNone/>
              <a:defRPr sz="3173"/>
            </a:lvl2pPr>
            <a:lvl3pPr marL="2072670" indent="0">
              <a:buNone/>
              <a:defRPr sz="2720"/>
            </a:lvl3pPr>
            <a:lvl4pPr marL="3109006" indent="0">
              <a:buNone/>
              <a:defRPr sz="2267"/>
            </a:lvl4pPr>
            <a:lvl5pPr marL="4145341" indent="0">
              <a:buNone/>
              <a:defRPr sz="2267"/>
            </a:lvl5pPr>
            <a:lvl6pPr marL="5181676" indent="0">
              <a:buNone/>
              <a:defRPr sz="2267"/>
            </a:lvl6pPr>
            <a:lvl7pPr marL="6218011" indent="0">
              <a:buNone/>
              <a:defRPr sz="2267"/>
            </a:lvl7pPr>
            <a:lvl8pPr marL="7254347" indent="0">
              <a:buNone/>
              <a:defRPr sz="2267"/>
            </a:lvl8pPr>
            <a:lvl9pPr marL="8290682" indent="0">
              <a:buNone/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74FDF-3000-4B2C-AC88-8CE34D68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2103" y="13948867"/>
            <a:ext cx="2851556" cy="1139952"/>
          </a:xfrm>
          <a:prstGeom prst="rect">
            <a:avLst/>
          </a:prstGeom>
        </p:spPr>
        <p:txBody>
          <a:bodyPr/>
          <a:lstStyle/>
          <a:p>
            <a:fld id="{98771CEB-9838-4245-91B8-EFBAFE2D8B44}" type="datetime2">
              <a:rPr lang="en-US" smtClean="0"/>
              <a:t>Thursday, November 3,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0B7F4-5B8C-49BD-9BDA-FCBD13E24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2BC00-0803-4A53-8657-91CE0DB8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69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2A98-C272-40D9-B75A-77A3D5867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46" y="881280"/>
            <a:ext cx="2844013" cy="2424989"/>
          </a:xfrm>
        </p:spPr>
        <p:txBody>
          <a:bodyPr wrap="square" anchor="t">
            <a:normAutofit/>
          </a:bodyPr>
          <a:lstStyle>
            <a:lvl1pPr>
              <a:defRPr sz="63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D50DAC-9AC3-4A9A-91B7-6C95E4362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05937" y="1000335"/>
            <a:ext cx="6082817" cy="12492550"/>
          </a:xfrm>
        </p:spPr>
        <p:txBody>
          <a:bodyPr/>
          <a:lstStyle>
            <a:lvl1pPr marL="0" indent="0">
              <a:buNone/>
              <a:defRPr sz="7253"/>
            </a:lvl1pPr>
            <a:lvl2pPr marL="1036335" indent="0">
              <a:buNone/>
              <a:defRPr sz="6347"/>
            </a:lvl2pPr>
            <a:lvl3pPr marL="2072670" indent="0">
              <a:buNone/>
              <a:defRPr sz="5440"/>
            </a:lvl3pPr>
            <a:lvl4pPr marL="3109006" indent="0">
              <a:buNone/>
              <a:defRPr sz="4533"/>
            </a:lvl4pPr>
            <a:lvl5pPr marL="4145341" indent="0">
              <a:buNone/>
              <a:defRPr sz="4533"/>
            </a:lvl5pPr>
            <a:lvl6pPr marL="5181676" indent="0">
              <a:buNone/>
              <a:defRPr sz="4533"/>
            </a:lvl6pPr>
            <a:lvl7pPr marL="6218011" indent="0">
              <a:buNone/>
              <a:defRPr sz="4533"/>
            </a:lvl7pPr>
            <a:lvl8pPr marL="7254347" indent="0">
              <a:buNone/>
              <a:defRPr sz="4533"/>
            </a:lvl8pPr>
            <a:lvl9pPr marL="8290682" indent="0">
              <a:buNone/>
              <a:defRPr sz="45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21B04-C243-49A9-B5D3-483379290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9646" y="3933120"/>
            <a:ext cx="2844013" cy="9553433"/>
          </a:xfrm>
        </p:spPr>
        <p:txBody>
          <a:bodyPr>
            <a:normAutofit/>
          </a:bodyPr>
          <a:lstStyle>
            <a:lvl1pPr marL="0" indent="0">
              <a:buNone/>
              <a:defRPr sz="4080"/>
            </a:lvl1pPr>
            <a:lvl2pPr marL="1036335" indent="0">
              <a:buNone/>
              <a:defRPr sz="3173"/>
            </a:lvl2pPr>
            <a:lvl3pPr marL="2072670" indent="0">
              <a:buNone/>
              <a:defRPr sz="2720"/>
            </a:lvl3pPr>
            <a:lvl4pPr marL="3109006" indent="0">
              <a:buNone/>
              <a:defRPr sz="2267"/>
            </a:lvl4pPr>
            <a:lvl5pPr marL="4145341" indent="0">
              <a:buNone/>
              <a:defRPr sz="2267"/>
            </a:lvl5pPr>
            <a:lvl6pPr marL="5181676" indent="0">
              <a:buNone/>
              <a:defRPr sz="2267"/>
            </a:lvl6pPr>
            <a:lvl7pPr marL="6218011" indent="0">
              <a:buNone/>
              <a:defRPr sz="2267"/>
            </a:lvl7pPr>
            <a:lvl8pPr marL="7254347" indent="0">
              <a:buNone/>
              <a:defRPr sz="2267"/>
            </a:lvl8pPr>
            <a:lvl9pPr marL="8290682" indent="0">
              <a:buNone/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E949C-DD35-44F6-B45A-35134D7E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2103" y="13948867"/>
            <a:ext cx="2851556" cy="1139952"/>
          </a:xfrm>
          <a:prstGeom prst="rect">
            <a:avLst/>
          </a:prstGeom>
        </p:spPr>
        <p:txBody>
          <a:bodyPr/>
          <a:lstStyle/>
          <a:p>
            <a:fld id="{51D3F6BF-A585-41F8-88DF-7E5D069F892A}" type="datetime2">
              <a:rPr lang="en-US" smtClean="0"/>
              <a:t>Thursday, November 3,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C70102-4B8E-4FEC-9BB7-97FDC1EA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693AF-08A9-4388-A9B8-174D5395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9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DDBCE8-F60C-4E3A-83C0-BDE8DD2DE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46" y="881280"/>
            <a:ext cx="9324137" cy="258672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C57F-72F2-48BC-B1EE-1F2C6155D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9646" y="3929381"/>
            <a:ext cx="9316890" cy="8574829"/>
          </a:xfrm>
          <a:prstGeom prst="rect">
            <a:avLst/>
          </a:prstGeom>
        </p:spPr>
        <p:txBody>
          <a:bodyPr vert="horz" lIns="0" tIns="0" rIns="9144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FBC45-A4BC-4EE5-82B1-8BC791225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5937" y="13948867"/>
            <a:ext cx="4452571" cy="1139952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2040" cap="all" spc="453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453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E1300-1995-409E-B058-59180872B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6542" y="13948867"/>
            <a:ext cx="1246456" cy="113995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204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39030E9-7F3B-403F-96B2-7C2C627C30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403" y="13946727"/>
            <a:ext cx="2852500" cy="1139952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2040" cap="all" spc="453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Thursday, November 3,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792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hf sldNum="0" hdr="0" ftr="0" dt="0"/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7253" i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20015" indent="-1015609" algn="l" defTabSz="2072670" rtl="0" eaLnBrk="1" latinLnBrk="0" hangingPunct="1">
        <a:lnSpc>
          <a:spcPct val="140000"/>
        </a:lnSpc>
        <a:spcBef>
          <a:spcPts val="2267"/>
        </a:spcBef>
        <a:buFont typeface="Calibri Light" panose="020F0302020204030204" pitchFamily="34" charset="0"/>
        <a:buChar char="→"/>
        <a:defRPr sz="408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1pPr>
      <a:lvl2pPr marL="2040030" indent="-1015609" algn="l" defTabSz="2072670" rtl="0" eaLnBrk="1" latinLnBrk="0" hangingPunct="1">
        <a:lnSpc>
          <a:spcPct val="140000"/>
        </a:lnSpc>
        <a:spcBef>
          <a:spcPts val="1133"/>
        </a:spcBef>
        <a:buFont typeface="Calibri Light" panose="020F0302020204030204" pitchFamily="34" charset="0"/>
        <a:buChar char="→"/>
        <a:defRPr sz="408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2pPr>
      <a:lvl3pPr marL="3060045" indent="-1015609" algn="l" defTabSz="2072670" rtl="0" eaLnBrk="1" latinLnBrk="0" hangingPunct="1">
        <a:lnSpc>
          <a:spcPct val="140000"/>
        </a:lnSpc>
        <a:spcBef>
          <a:spcPts val="1133"/>
        </a:spcBef>
        <a:buFont typeface="Calibri Light" panose="020F0302020204030204" pitchFamily="34" charset="0"/>
        <a:buChar char="→"/>
        <a:defRPr sz="408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3pPr>
      <a:lvl4pPr marL="4080060" indent="-1015609" algn="l" defTabSz="2072670" rtl="0" eaLnBrk="1" latinLnBrk="0" hangingPunct="1">
        <a:lnSpc>
          <a:spcPct val="140000"/>
        </a:lnSpc>
        <a:spcBef>
          <a:spcPts val="1133"/>
        </a:spcBef>
        <a:buFont typeface="Calibri Light" panose="020F0302020204030204" pitchFamily="34" charset="0"/>
        <a:buChar char="→"/>
        <a:defRPr sz="408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4pPr>
      <a:lvl5pPr marL="5100075" indent="-1015609" algn="l" defTabSz="2072670" rtl="0" eaLnBrk="1" latinLnBrk="0" hangingPunct="1">
        <a:lnSpc>
          <a:spcPct val="140000"/>
        </a:lnSpc>
        <a:spcBef>
          <a:spcPts val="1133"/>
        </a:spcBef>
        <a:buFont typeface="Calibri Light" panose="020F0302020204030204" pitchFamily="34" charset="0"/>
        <a:buChar char="→"/>
        <a:defRPr sz="408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EBC95D3F-C52F-4F07-95D4-836E1078E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8788400" y="0"/>
            <a:ext cx="27635200" cy="15544800"/>
          </a:xfrm>
          <a:prstGeom prst="rect">
            <a:avLst/>
          </a:prstGeom>
          <a:ln w="1079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0795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8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8FD19C-9E5F-ED28-5711-E41492BC69A2}"/>
              </a:ext>
            </a:extLst>
          </p:cNvPr>
          <p:cNvSpPr txBox="1"/>
          <p:nvPr/>
        </p:nvSpPr>
        <p:spPr>
          <a:xfrm>
            <a:off x="927100" y="14014450"/>
            <a:ext cx="820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100" dirty="0"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100" dirty="0"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100" dirty="0"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100" dirty="0">
                <a:effectLst/>
                <a:latin typeface="Century Gothic" panose="020B0502020202020204" pitchFamily="34" charset="0"/>
              </a:rPr>
              <a:t> for more info</a:t>
            </a:r>
            <a:endParaRPr lang="en-US" sz="1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115970"/>
      </p:ext>
    </p:extLst>
  </p:cSld>
  <p:clrMapOvr>
    <a:masterClrMapping/>
  </p:clrMapOvr>
</p:sld>
</file>

<file path=ppt/theme/theme1.xml><?xml version="1.0" encoding="utf-8"?>
<a:theme xmlns:a="http://schemas.openxmlformats.org/drawingml/2006/main" name="ThinLineVTI">
  <a:themeElements>
    <a:clrScheme name="AnalogousFromLightSeedRightStep">
      <a:dk1>
        <a:srgbClr val="000000"/>
      </a:dk1>
      <a:lt1>
        <a:srgbClr val="FFFFFF"/>
      </a:lt1>
      <a:dk2>
        <a:srgbClr val="243141"/>
      </a:dk2>
      <a:lt2>
        <a:srgbClr val="E2E3E8"/>
      </a:lt2>
      <a:accent1>
        <a:srgbClr val="AAA180"/>
      </a:accent1>
      <a:accent2>
        <a:srgbClr val="9CA671"/>
      </a:accent2>
      <a:accent3>
        <a:srgbClr val="8FA880"/>
      </a:accent3>
      <a:accent4>
        <a:srgbClr val="76AD78"/>
      </a:accent4>
      <a:accent5>
        <a:srgbClr val="81AB94"/>
      </a:accent5>
      <a:accent6>
        <a:srgbClr val="74AAA2"/>
      </a:accent6>
      <a:hlink>
        <a:srgbClr val="6978AE"/>
      </a:hlink>
      <a:folHlink>
        <a:srgbClr val="7F7F7F"/>
      </a:folHlink>
    </a:clrScheme>
    <a:fontScheme name="Custom 3">
      <a:majorFont>
        <a:latin typeface="Source Sans Pro Light"/>
        <a:ea typeface=""/>
        <a:cs typeface=""/>
      </a:majorFont>
      <a:minorFont>
        <a:latin typeface="Source Sans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inLineVTI" id="{DA2A884B-D36C-4F63-9FE8-3C89F2B99A40}" vid="{62C1F77B-42AE-47B9-869B-5CE48C8ED8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 Light</vt:lpstr>
      <vt:lpstr>Century Gothic</vt:lpstr>
      <vt:lpstr>Source Sans Pro</vt:lpstr>
      <vt:lpstr>Source Sans Pro Light</vt:lpstr>
      <vt:lpstr>ThinLineVTI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2022-11-03T19:20:42Z</dcterms:created>
  <dcterms:modified xsi:type="dcterms:W3CDTF">2022-11-03T19:23:04Z</dcterms:modified>
</cp:coreProperties>
</file>