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53" d="100"/>
          <a:sy n="53" d="100"/>
        </p:scale>
        <p:origin x="2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11/3/22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u.edu/xxxx" TargetMode="External"/><Relationship Id="rId2" Type="http://schemas.openxmlformats.org/officeDocument/2006/relationships/hyperlink" Target="mailto:email@fau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341697" y="14498654"/>
            <a:ext cx="75028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66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Tobar</cp:lastModifiedBy>
  <cp:revision>1</cp:revision>
  <dcterms:created xsi:type="dcterms:W3CDTF">2022-11-03T19:16:49Z</dcterms:created>
  <dcterms:modified xsi:type="dcterms:W3CDTF">2022-11-03T19:20:37Z</dcterms:modified>
</cp:coreProperties>
</file>