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5720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6" autoAdjust="0"/>
    <p:restoredTop sz="94660"/>
  </p:normalViewPr>
  <p:slideViewPr>
    <p:cSldViewPr snapToGrid="0">
      <p:cViewPr varScale="1">
        <p:scale>
          <a:sx n="195" d="100"/>
          <a:sy n="195" d="100"/>
        </p:scale>
        <p:origin x="13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48242"/>
            <a:ext cx="3886200" cy="1591733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2401359"/>
            <a:ext cx="3429000" cy="1103841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8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8" y="243417"/>
            <a:ext cx="985838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243417"/>
            <a:ext cx="2900363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1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99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1139826"/>
            <a:ext cx="3943350" cy="1901825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3059643"/>
            <a:ext cx="3943350" cy="1000125"/>
          </a:xfr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2286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4572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685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9144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1430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3716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6002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182880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696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1217083"/>
            <a:ext cx="194310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61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243418"/>
            <a:ext cx="3943350" cy="8837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1120775"/>
            <a:ext cx="1934170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1670050"/>
            <a:ext cx="193417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1120775"/>
            <a:ext cx="1943696" cy="549275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1670050"/>
            <a:ext cx="19436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14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05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658285"/>
            <a:ext cx="2314575" cy="3249083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51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304800"/>
            <a:ext cx="1474589" cy="10668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658285"/>
            <a:ext cx="2314575" cy="3249083"/>
          </a:xfrm>
        </p:spPr>
        <p:txBody>
          <a:bodyPr anchor="t"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1371600"/>
            <a:ext cx="1474589" cy="2541059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5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43418"/>
            <a:ext cx="394335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217083"/>
            <a:ext cx="394335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803C2-3AEC-4D70-BC73-C13938D11E1E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4237568"/>
            <a:ext cx="154305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4237568"/>
            <a:ext cx="10287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8B76D-D646-4644-AA1F-45F487705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2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300" indent="-114300" algn="l" defTabSz="4572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0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2698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2022-11-10T14:13:21Z</dcterms:created>
  <dcterms:modified xsi:type="dcterms:W3CDTF">2022-11-10T14:14:10Z</dcterms:modified>
</cp:coreProperties>
</file>