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6" autoAdjust="0"/>
    <p:restoredTop sz="94660"/>
  </p:normalViewPr>
  <p:slideViewPr>
    <p:cSldViewPr snapToGrid="0">
      <p:cViewPr varScale="1">
        <p:scale>
          <a:sx n="176" d="100"/>
          <a:sy n="176" d="100"/>
        </p:scale>
        <p:origin x="16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8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1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8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3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6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90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9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6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4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032C-D0CD-40AB-BE9D-253CB5445CA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BB159-38C4-4D08-82F2-A47304B0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4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474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2022-11-10T14:08:24Z</dcterms:created>
  <dcterms:modified xsi:type="dcterms:W3CDTF">2022-11-10T14:09:22Z</dcterms:modified>
</cp:coreProperties>
</file>