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5720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6" autoAdjust="0"/>
    <p:restoredTop sz="94660"/>
  </p:normalViewPr>
  <p:slideViewPr>
    <p:cSldViewPr snapToGrid="0">
      <p:cViewPr>
        <p:scale>
          <a:sx n="286" d="100"/>
          <a:sy n="286" d="100"/>
        </p:scale>
        <p:origin x="-1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48242"/>
            <a:ext cx="3886200" cy="1591733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2401359"/>
            <a:ext cx="3429000" cy="1103841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95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9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243417"/>
            <a:ext cx="985838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243417"/>
            <a:ext cx="2900363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80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2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139826"/>
            <a:ext cx="3943350" cy="190182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3059643"/>
            <a:ext cx="3943350" cy="1000125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2286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2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24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243418"/>
            <a:ext cx="3943350" cy="8837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120775"/>
            <a:ext cx="1934170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1670050"/>
            <a:ext cx="193417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120775"/>
            <a:ext cx="1943696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1670050"/>
            <a:ext cx="19436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36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4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220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658285"/>
            <a:ext cx="2314575" cy="3249083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658285"/>
            <a:ext cx="2314575" cy="3249083"/>
          </a:xfrm>
        </p:spPr>
        <p:txBody>
          <a:bodyPr anchor="t"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9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43418"/>
            <a:ext cx="39433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217083"/>
            <a:ext cx="39433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2D288-C69D-48A9-85DE-F0DDB05AF435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E53F5-992F-44A6-9EA2-841FCA81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94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300" indent="-114300" algn="l" defTabSz="4572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4107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2</cp:revision>
  <dcterms:created xsi:type="dcterms:W3CDTF">2022-11-10T13:52:59Z</dcterms:created>
  <dcterms:modified xsi:type="dcterms:W3CDTF">2022-11-10T14:09:43Z</dcterms:modified>
</cp:coreProperties>
</file>