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F0FF70-229B-E609-7254-D8231E70AB9C}" v="6" dt="2022-11-09T20:36:45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95" d="100"/>
          <a:sy n="195" d="100"/>
        </p:scale>
        <p:origin x="13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2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437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64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3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9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02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3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21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6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77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82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31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Stephanie Tobar</cp:lastModifiedBy>
  <cp:revision>7</cp:revision>
  <dcterms:created xsi:type="dcterms:W3CDTF">2022-11-09T20:15:49Z</dcterms:created>
  <dcterms:modified xsi:type="dcterms:W3CDTF">2022-11-10T14:12:28Z</dcterms:modified>
</cp:coreProperties>
</file>