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4572000" cy="457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4B802B-6181-161E-8E71-A39DB075C8E8}" v="9" dt="2022-11-09T20:10:42.1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95" d="100"/>
          <a:sy n="195" d="100"/>
        </p:scale>
        <p:origin x="13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48242"/>
            <a:ext cx="3886200" cy="15917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2401359"/>
            <a:ext cx="3429000" cy="110384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84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27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243417"/>
            <a:ext cx="985838" cy="387455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243417"/>
            <a:ext cx="2900363" cy="387455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49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478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139826"/>
            <a:ext cx="3943350" cy="19018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3059643"/>
            <a:ext cx="3943350" cy="10001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212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217083"/>
            <a:ext cx="1943100" cy="29008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217083"/>
            <a:ext cx="1943100" cy="29008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330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243418"/>
            <a:ext cx="3943350" cy="88370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120775"/>
            <a:ext cx="1934170" cy="549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1670050"/>
            <a:ext cx="1934170" cy="24563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120775"/>
            <a:ext cx="1943696" cy="549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1670050"/>
            <a:ext cx="1943696" cy="245639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68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00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087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658285"/>
            <a:ext cx="2314575" cy="3249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67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658285"/>
            <a:ext cx="2314575" cy="324908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200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43418"/>
            <a:ext cx="39433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217083"/>
            <a:ext cx="39433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85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Stephanie Tobar</cp:lastModifiedBy>
  <cp:revision>6</cp:revision>
  <dcterms:created xsi:type="dcterms:W3CDTF">2022-11-09T20:05:52Z</dcterms:created>
  <dcterms:modified xsi:type="dcterms:W3CDTF">2022-11-10T14:12:55Z</dcterms:modified>
</cp:coreProperties>
</file>