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8AB42A-B73D-42FC-BD99-5AB9199C38B1}" v="3" dt="2022-11-10T13:46:51.665"/>
    <p1510:client id="{A81273CD-CBAF-E899-14AD-93D7209C0658}" v="7" dt="2022-11-09T20:03:22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13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38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54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47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2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0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5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02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06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5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6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2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</dc:creator>
  <cp:lastModifiedBy>Stephanie Tobar</cp:lastModifiedBy>
  <cp:revision>6</cp:revision>
  <dcterms:created xsi:type="dcterms:W3CDTF">2022-11-09T19:49:23Z</dcterms:created>
  <dcterms:modified xsi:type="dcterms:W3CDTF">2022-11-10T14:13:18Z</dcterms:modified>
</cp:coreProperties>
</file>