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4572000" cy="457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525476-B97C-DA90-4010-B7626AEFE16B}" v="6" dt="2022-11-09T19:42:45.0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95" d="100"/>
          <a:sy n="195" d="100"/>
        </p:scale>
        <p:origin x="13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748242"/>
            <a:ext cx="3886200" cy="159173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2401359"/>
            <a:ext cx="3429000" cy="110384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72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62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8" y="243417"/>
            <a:ext cx="985838" cy="387455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243417"/>
            <a:ext cx="2900363" cy="387455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572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384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1139826"/>
            <a:ext cx="3943350" cy="19018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3059643"/>
            <a:ext cx="3943350" cy="10001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028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1217083"/>
            <a:ext cx="1943100" cy="29008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" y="1217083"/>
            <a:ext cx="1943100" cy="29008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854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243418"/>
            <a:ext cx="3943350" cy="88370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1120775"/>
            <a:ext cx="1934170" cy="549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1670050"/>
            <a:ext cx="1934170" cy="24563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1120775"/>
            <a:ext cx="1943696" cy="549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1670050"/>
            <a:ext cx="1943696" cy="24563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303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772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58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658285"/>
            <a:ext cx="2314575" cy="3249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080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" y="658285"/>
            <a:ext cx="2314575" cy="324908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582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43418"/>
            <a:ext cx="3943350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217083"/>
            <a:ext cx="3943350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4237568"/>
            <a:ext cx="154305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6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Stephanie Tobar</cp:lastModifiedBy>
  <cp:revision>7</cp:revision>
  <dcterms:created xsi:type="dcterms:W3CDTF">2022-11-09T19:37:03Z</dcterms:created>
  <dcterms:modified xsi:type="dcterms:W3CDTF">2022-11-10T14:10:40Z</dcterms:modified>
</cp:coreProperties>
</file>