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4572000" cy="457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76" autoAdjust="0"/>
    <p:restoredTop sz="94660"/>
  </p:normalViewPr>
  <p:slideViewPr>
    <p:cSldViewPr snapToGrid="0">
      <p:cViewPr varScale="1">
        <p:scale>
          <a:sx n="176" d="100"/>
          <a:sy n="176" d="100"/>
        </p:scale>
        <p:origin x="1608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748242"/>
            <a:ext cx="3886200" cy="1591733"/>
          </a:xfrm>
        </p:spPr>
        <p:txBody>
          <a:bodyPr anchor="b"/>
          <a:lstStyle>
            <a:lvl1pPr algn="ctr">
              <a:defRPr sz="3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" y="2401359"/>
            <a:ext cx="3429000" cy="1103841"/>
          </a:xfrm>
        </p:spPr>
        <p:txBody>
          <a:bodyPr/>
          <a:lstStyle>
            <a:lvl1pPr marL="0" indent="0" algn="ctr">
              <a:buNone/>
              <a:defRPr sz="1200"/>
            </a:lvl1pPr>
            <a:lvl2pPr marL="228600" indent="0" algn="ctr">
              <a:buNone/>
              <a:defRPr sz="1000"/>
            </a:lvl2pPr>
            <a:lvl3pPr marL="457200" indent="0" algn="ctr">
              <a:buNone/>
              <a:defRPr sz="900"/>
            </a:lvl3pPr>
            <a:lvl4pPr marL="685800" indent="0" algn="ctr">
              <a:buNone/>
              <a:defRPr sz="800"/>
            </a:lvl4pPr>
            <a:lvl5pPr marL="914400" indent="0" algn="ctr">
              <a:buNone/>
              <a:defRPr sz="800"/>
            </a:lvl5pPr>
            <a:lvl6pPr marL="1143000" indent="0" algn="ctr">
              <a:buNone/>
              <a:defRPr sz="800"/>
            </a:lvl6pPr>
            <a:lvl7pPr marL="1371600" indent="0" algn="ctr">
              <a:buNone/>
              <a:defRPr sz="800"/>
            </a:lvl7pPr>
            <a:lvl8pPr marL="1600200" indent="0" algn="ctr">
              <a:buNone/>
              <a:defRPr sz="800"/>
            </a:lvl8pPr>
            <a:lvl9pPr marL="1828800" indent="0" algn="ctr">
              <a:buNone/>
              <a:defRPr sz="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1E329-89A3-48F6-B8D1-E27911A2DFDD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E4ED6-23CE-46B4-89CE-393A43CBF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896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1E329-89A3-48F6-B8D1-E27911A2DFDD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E4ED6-23CE-46B4-89CE-393A43CBF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450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71838" y="243417"/>
            <a:ext cx="985838" cy="387455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14325" y="243417"/>
            <a:ext cx="2900363" cy="387455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1E329-89A3-48F6-B8D1-E27911A2DFDD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E4ED6-23CE-46B4-89CE-393A43CBF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414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1E329-89A3-48F6-B8D1-E27911A2DFDD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E4ED6-23CE-46B4-89CE-393A43CBF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834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944" y="1139826"/>
            <a:ext cx="3943350" cy="1901825"/>
          </a:xfrm>
        </p:spPr>
        <p:txBody>
          <a:bodyPr anchor="b"/>
          <a:lstStyle>
            <a:lvl1pPr>
              <a:defRPr sz="3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944" y="3059643"/>
            <a:ext cx="3943350" cy="1000125"/>
          </a:xfrm>
        </p:spPr>
        <p:txBody>
          <a:bodyPr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  <a:lvl2pPr marL="22860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2pPr>
            <a:lvl3pPr marL="4572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68580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4pPr>
            <a:lvl5pPr marL="91440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5pPr>
            <a:lvl6pPr marL="114300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6pPr>
            <a:lvl7pPr marL="137160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7pPr>
            <a:lvl8pPr marL="160020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8pPr>
            <a:lvl9pPr marL="182880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1E329-89A3-48F6-B8D1-E27911A2DFDD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E4ED6-23CE-46B4-89CE-393A43CBF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742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4325" y="1217083"/>
            <a:ext cx="1943100" cy="29008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14575" y="1217083"/>
            <a:ext cx="1943100" cy="29008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1E329-89A3-48F6-B8D1-E27911A2DFDD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E4ED6-23CE-46B4-89CE-393A43CBF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895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1" y="243418"/>
            <a:ext cx="3943350" cy="88370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921" y="1120775"/>
            <a:ext cx="1934170" cy="549275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8600" indent="0">
              <a:buNone/>
              <a:defRPr sz="1000" b="1"/>
            </a:lvl2pPr>
            <a:lvl3pPr marL="457200" indent="0">
              <a:buNone/>
              <a:defRPr sz="900" b="1"/>
            </a:lvl3pPr>
            <a:lvl4pPr marL="685800" indent="0">
              <a:buNone/>
              <a:defRPr sz="800" b="1"/>
            </a:lvl4pPr>
            <a:lvl5pPr marL="914400" indent="0">
              <a:buNone/>
              <a:defRPr sz="800" b="1"/>
            </a:lvl5pPr>
            <a:lvl6pPr marL="1143000" indent="0">
              <a:buNone/>
              <a:defRPr sz="800" b="1"/>
            </a:lvl6pPr>
            <a:lvl7pPr marL="1371600" indent="0">
              <a:buNone/>
              <a:defRPr sz="800" b="1"/>
            </a:lvl7pPr>
            <a:lvl8pPr marL="1600200" indent="0">
              <a:buNone/>
              <a:defRPr sz="800" b="1"/>
            </a:lvl8pPr>
            <a:lvl9pPr marL="1828800" indent="0">
              <a:buNone/>
              <a:defRPr sz="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4921" y="1670050"/>
            <a:ext cx="1934170" cy="24563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14575" y="1120775"/>
            <a:ext cx="1943696" cy="549275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8600" indent="0">
              <a:buNone/>
              <a:defRPr sz="1000" b="1"/>
            </a:lvl2pPr>
            <a:lvl3pPr marL="457200" indent="0">
              <a:buNone/>
              <a:defRPr sz="900" b="1"/>
            </a:lvl3pPr>
            <a:lvl4pPr marL="685800" indent="0">
              <a:buNone/>
              <a:defRPr sz="800" b="1"/>
            </a:lvl4pPr>
            <a:lvl5pPr marL="914400" indent="0">
              <a:buNone/>
              <a:defRPr sz="800" b="1"/>
            </a:lvl5pPr>
            <a:lvl6pPr marL="1143000" indent="0">
              <a:buNone/>
              <a:defRPr sz="800" b="1"/>
            </a:lvl6pPr>
            <a:lvl7pPr marL="1371600" indent="0">
              <a:buNone/>
              <a:defRPr sz="800" b="1"/>
            </a:lvl7pPr>
            <a:lvl8pPr marL="1600200" indent="0">
              <a:buNone/>
              <a:defRPr sz="800" b="1"/>
            </a:lvl8pPr>
            <a:lvl9pPr marL="1828800" indent="0">
              <a:buNone/>
              <a:defRPr sz="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314575" y="1670050"/>
            <a:ext cx="1943696" cy="24563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1E329-89A3-48F6-B8D1-E27911A2DFDD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E4ED6-23CE-46B4-89CE-393A43CBF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134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1E329-89A3-48F6-B8D1-E27911A2DFDD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E4ED6-23CE-46B4-89CE-393A43CBF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624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1E329-89A3-48F6-B8D1-E27911A2DFDD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E4ED6-23CE-46B4-89CE-393A43CBF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291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1" y="304800"/>
            <a:ext cx="1474589" cy="1066800"/>
          </a:xfrm>
        </p:spPr>
        <p:txBody>
          <a:bodyPr anchor="b"/>
          <a:lstStyle>
            <a:lvl1pPr>
              <a:defRPr sz="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3695" y="658285"/>
            <a:ext cx="2314575" cy="3249083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4921" y="1371600"/>
            <a:ext cx="1474589" cy="2541059"/>
          </a:xfrm>
        </p:spPr>
        <p:txBody>
          <a:bodyPr/>
          <a:lstStyle>
            <a:lvl1pPr marL="0" indent="0">
              <a:buNone/>
              <a:defRPr sz="800"/>
            </a:lvl1pPr>
            <a:lvl2pPr marL="228600" indent="0">
              <a:buNone/>
              <a:defRPr sz="700"/>
            </a:lvl2pPr>
            <a:lvl3pPr marL="457200" indent="0">
              <a:buNone/>
              <a:defRPr sz="600"/>
            </a:lvl3pPr>
            <a:lvl4pPr marL="685800" indent="0">
              <a:buNone/>
              <a:defRPr sz="500"/>
            </a:lvl4pPr>
            <a:lvl5pPr marL="914400" indent="0">
              <a:buNone/>
              <a:defRPr sz="500"/>
            </a:lvl5pPr>
            <a:lvl6pPr marL="1143000" indent="0">
              <a:buNone/>
              <a:defRPr sz="500"/>
            </a:lvl6pPr>
            <a:lvl7pPr marL="1371600" indent="0">
              <a:buNone/>
              <a:defRPr sz="500"/>
            </a:lvl7pPr>
            <a:lvl8pPr marL="1600200" indent="0">
              <a:buNone/>
              <a:defRPr sz="500"/>
            </a:lvl8pPr>
            <a:lvl9pPr marL="1828800" indent="0">
              <a:buNone/>
              <a:defRPr sz="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1E329-89A3-48F6-B8D1-E27911A2DFDD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E4ED6-23CE-46B4-89CE-393A43CBF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616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1" y="304800"/>
            <a:ext cx="1474589" cy="1066800"/>
          </a:xfrm>
        </p:spPr>
        <p:txBody>
          <a:bodyPr anchor="b"/>
          <a:lstStyle>
            <a:lvl1pPr>
              <a:defRPr sz="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3695" y="658285"/>
            <a:ext cx="2314575" cy="3249083"/>
          </a:xfrm>
        </p:spPr>
        <p:txBody>
          <a:bodyPr anchor="t"/>
          <a:lstStyle>
            <a:lvl1pPr marL="0" indent="0">
              <a:buNone/>
              <a:defRPr sz="1600"/>
            </a:lvl1pPr>
            <a:lvl2pPr marL="228600" indent="0">
              <a:buNone/>
              <a:defRPr sz="1400"/>
            </a:lvl2pPr>
            <a:lvl3pPr marL="457200" indent="0">
              <a:buNone/>
              <a:defRPr sz="1200"/>
            </a:lvl3pPr>
            <a:lvl4pPr marL="685800" indent="0">
              <a:buNone/>
              <a:defRPr sz="1000"/>
            </a:lvl4pPr>
            <a:lvl5pPr marL="914400" indent="0">
              <a:buNone/>
              <a:defRPr sz="1000"/>
            </a:lvl5pPr>
            <a:lvl6pPr marL="1143000" indent="0">
              <a:buNone/>
              <a:defRPr sz="1000"/>
            </a:lvl6pPr>
            <a:lvl7pPr marL="1371600" indent="0">
              <a:buNone/>
              <a:defRPr sz="1000"/>
            </a:lvl7pPr>
            <a:lvl8pPr marL="1600200" indent="0">
              <a:buNone/>
              <a:defRPr sz="1000"/>
            </a:lvl8pPr>
            <a:lvl9pPr marL="1828800" indent="0">
              <a:buNone/>
              <a:defRPr sz="1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4921" y="1371600"/>
            <a:ext cx="1474589" cy="2541059"/>
          </a:xfrm>
        </p:spPr>
        <p:txBody>
          <a:bodyPr/>
          <a:lstStyle>
            <a:lvl1pPr marL="0" indent="0">
              <a:buNone/>
              <a:defRPr sz="800"/>
            </a:lvl1pPr>
            <a:lvl2pPr marL="228600" indent="0">
              <a:buNone/>
              <a:defRPr sz="700"/>
            </a:lvl2pPr>
            <a:lvl3pPr marL="457200" indent="0">
              <a:buNone/>
              <a:defRPr sz="600"/>
            </a:lvl3pPr>
            <a:lvl4pPr marL="685800" indent="0">
              <a:buNone/>
              <a:defRPr sz="500"/>
            </a:lvl4pPr>
            <a:lvl5pPr marL="914400" indent="0">
              <a:buNone/>
              <a:defRPr sz="500"/>
            </a:lvl5pPr>
            <a:lvl6pPr marL="1143000" indent="0">
              <a:buNone/>
              <a:defRPr sz="500"/>
            </a:lvl6pPr>
            <a:lvl7pPr marL="1371600" indent="0">
              <a:buNone/>
              <a:defRPr sz="500"/>
            </a:lvl7pPr>
            <a:lvl8pPr marL="1600200" indent="0">
              <a:buNone/>
              <a:defRPr sz="500"/>
            </a:lvl8pPr>
            <a:lvl9pPr marL="1828800" indent="0">
              <a:buNone/>
              <a:defRPr sz="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1E329-89A3-48F6-B8D1-E27911A2DFDD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E4ED6-23CE-46B4-89CE-393A43CBF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661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4325" y="243418"/>
            <a:ext cx="3943350" cy="8837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325" y="1217083"/>
            <a:ext cx="3943350" cy="29008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14325" y="4237568"/>
            <a:ext cx="10287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B1E329-89A3-48F6-B8D1-E27911A2DFDD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14475" y="4237568"/>
            <a:ext cx="154305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28975" y="4237568"/>
            <a:ext cx="10287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5E4ED6-23CE-46B4-89CE-393A43CBF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41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2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4300" indent="-114300" algn="l" defTabSz="4572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715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8001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3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5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1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30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6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2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8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498330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Tobar</dc:creator>
  <cp:lastModifiedBy>Stephanie Tobar</cp:lastModifiedBy>
  <cp:revision>1</cp:revision>
  <dcterms:created xsi:type="dcterms:W3CDTF">2022-11-10T13:50:08Z</dcterms:created>
  <dcterms:modified xsi:type="dcterms:W3CDTF">2022-11-10T14:10:20Z</dcterms:modified>
</cp:coreProperties>
</file>