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5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0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6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4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0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2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5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7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5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CBECD5-CD4E-44E3-BD5A-F26F31E38811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CCAE8-6297-4DE6-97EA-359149D29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9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13177F8-A4F8-0D74-AD2A-EF2FC49CB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979" y="1359243"/>
            <a:ext cx="6363730" cy="11698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41912B9-F687-51F6-E7C1-DA6DD6110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979" y="2677584"/>
            <a:ext cx="6363730" cy="59384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6472DB-0038-8A25-4712-ADDA54BB27F3}"/>
              </a:ext>
            </a:extLst>
          </p:cNvPr>
          <p:cNvSpPr txBox="1"/>
          <p:nvPr/>
        </p:nvSpPr>
        <p:spPr>
          <a:xfrm>
            <a:off x="691979" y="8616076"/>
            <a:ext cx="63637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000" dirty="0">
                <a:solidFill>
                  <a:srgbClr val="002060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73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66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3</cp:revision>
  <dcterms:created xsi:type="dcterms:W3CDTF">2024-02-13T21:15:13Z</dcterms:created>
  <dcterms:modified xsi:type="dcterms:W3CDTF">2024-02-20T20:08:57Z</dcterms:modified>
</cp:coreProperties>
</file>